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93" r:id="rId2"/>
  </p:sldIdLst>
  <p:sldSz cx="9144000" cy="6858000" type="screen4x3"/>
  <p:notesSz cx="6648450" cy="97742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SI VITO" initials="RV" lastIdx="1" clrIdx="0"/>
  <p:cmAuthor id="1" name="CIRANDA CHIARA" initials="C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6F6"/>
    <a:srgbClr val="F6E7E6"/>
    <a:srgbClr val="F7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6906" autoAdjust="0"/>
  </p:normalViewPr>
  <p:slideViewPr>
    <p:cSldViewPr snapToGrid="0" snapToObjects="1">
      <p:cViewPr>
        <p:scale>
          <a:sx n="70" d="100"/>
          <a:sy n="70" d="100"/>
        </p:scale>
        <p:origin x="-153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880995" cy="488710"/>
          </a:xfrm>
          <a:prstGeom prst="rect">
            <a:avLst/>
          </a:prstGeom>
        </p:spPr>
        <p:txBody>
          <a:bodyPr vert="horz" lIns="91019" tIns="45509" rIns="91019" bIns="4550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65920" y="4"/>
            <a:ext cx="2880995" cy="488710"/>
          </a:xfrm>
          <a:prstGeom prst="rect">
            <a:avLst/>
          </a:prstGeom>
        </p:spPr>
        <p:txBody>
          <a:bodyPr vert="horz" lIns="91019" tIns="45509" rIns="91019" bIns="45509" rtlCol="0"/>
          <a:lstStyle>
            <a:lvl1pPr algn="r">
              <a:defRPr sz="1200"/>
            </a:lvl1pPr>
          </a:lstStyle>
          <a:p>
            <a:fld id="{E546A6AD-0F6F-4418-8E48-E1C27D191B2A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0250"/>
            <a:ext cx="4892675" cy="3670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9" tIns="45509" rIns="91019" bIns="4550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4845" y="4642764"/>
            <a:ext cx="5318760" cy="4398407"/>
          </a:xfrm>
          <a:prstGeom prst="rect">
            <a:avLst/>
          </a:prstGeom>
        </p:spPr>
        <p:txBody>
          <a:bodyPr vert="horz" lIns="91019" tIns="45509" rIns="91019" bIns="45509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9283835"/>
            <a:ext cx="2880995" cy="488710"/>
          </a:xfrm>
          <a:prstGeom prst="rect">
            <a:avLst/>
          </a:prstGeom>
        </p:spPr>
        <p:txBody>
          <a:bodyPr vert="horz" lIns="91019" tIns="45509" rIns="91019" bIns="4550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65920" y="9283835"/>
            <a:ext cx="2880995" cy="488710"/>
          </a:xfrm>
          <a:prstGeom prst="rect">
            <a:avLst/>
          </a:prstGeom>
        </p:spPr>
        <p:txBody>
          <a:bodyPr vert="horz" lIns="91019" tIns="45509" rIns="91019" bIns="45509" rtlCol="0" anchor="b"/>
          <a:lstStyle>
            <a:lvl1pPr algn="r">
              <a:defRPr sz="1200"/>
            </a:lvl1pPr>
          </a:lstStyle>
          <a:p>
            <a:fld id="{7CCC9DAF-23AC-46AE-9606-5B5C2E65AF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60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localhost/Volumes/ARCHIVIO/Modelli%20in%20lavorazione/SLIDE/DEF./interno.jp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terno.jpg" descr="/Volumes/ARCHIVIO/Modelli in lavorazione/SLIDE/DEF./interno.jpg"/>
          <p:cNvPicPr>
            <a:picLocks noChangeAspect="1"/>
          </p:cNvPicPr>
          <p:nvPr userDrawn="1"/>
        </p:nvPicPr>
        <p:blipFill>
          <a:blip r:embed="rId12" r:link="rId13"/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57200" y="6498402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851801"/>
              </p:ext>
            </p:extLst>
          </p:nvPr>
        </p:nvGraphicFramePr>
        <p:xfrm>
          <a:off x="107503" y="1270189"/>
          <a:ext cx="8927314" cy="472794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386324"/>
                <a:gridCol w="2033516"/>
                <a:gridCol w="3507474"/>
              </a:tblGrid>
              <a:tr h="656861"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Tipologia comunicazione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N. destinatari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N. destinatari che hanno presentato la dichiarazione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877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Soggetti con doppio CUD che non hanno presentato la dichiarazione nei termini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156.032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65.028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3877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Più criteri reddituali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268.622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111.790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5686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IVA omessa</a:t>
                      </a:r>
                      <a:r>
                        <a:rPr lang="it-IT" sz="16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 o incompleta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60.478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43.628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56861"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Rilievi su verbali di constatazione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32.102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1.813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5686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Incrocio con  i sostituti d’imposta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5.442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342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3877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Incrocio dati  delle fatture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10.840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ucida Fax" panose="02060602050505020204" pitchFamily="18" charset="0"/>
                          <a:ea typeface="+mn-ea"/>
                          <a:cs typeface="+mn-cs"/>
                        </a:rPr>
                        <a:t>230</a:t>
                      </a:r>
                      <a:endParaRPr lang="it-IT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ucida Fax" panose="02060602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07504" y="184624"/>
            <a:ext cx="8529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980363" algn="l"/>
              </a:tabLst>
            </a:pPr>
            <a:r>
              <a:rPr lang="it-IT" altLang="it-IT" sz="28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Comunicazioni inviate finalizzate alla promozione della </a:t>
            </a:r>
            <a:r>
              <a:rPr lang="it-IT" altLang="it-IT" sz="2800" b="1" i="1" kern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compliance</a:t>
            </a:r>
            <a:endParaRPr lang="it-IT" altLang="it-IT" sz="2800" b="1" i="1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58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</TotalTime>
  <Words>65</Words>
  <Application>Microsoft Office PowerPoint</Application>
  <PresentationFormat>Presentazione su schermo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Agenzia delle Entrate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Claudia Iraso</dc:creator>
  <cp:lastModifiedBy>ALATI FRANCESCA</cp:lastModifiedBy>
  <cp:revision>273</cp:revision>
  <cp:lastPrinted>2017-02-03T14:28:20Z</cp:lastPrinted>
  <dcterms:created xsi:type="dcterms:W3CDTF">2016-02-22T10:47:38Z</dcterms:created>
  <dcterms:modified xsi:type="dcterms:W3CDTF">2017-02-21T15:15:09Z</dcterms:modified>
</cp:coreProperties>
</file>