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9" r:id="rId13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DCF303"/>
    <a:srgbClr val="FFF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EF4C3-1500-4C7E-B274-AABEFDD39403}" v="47" dt="2020-09-30T10:20:21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62" autoAdjust="0"/>
  </p:normalViewPr>
  <p:slideViewPr>
    <p:cSldViewPr>
      <p:cViewPr>
        <p:scale>
          <a:sx n="85" d="100"/>
          <a:sy n="85" d="100"/>
        </p:scale>
        <p:origin x="-102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a gambadoro" userId="fd32d704b2905129" providerId="LiveId" clId="{8A7EF4C3-1500-4C7E-B274-AABEFDD39403}"/>
    <pc:docChg chg="undo custSel modSld">
      <pc:chgData name="alessandra gambadoro" userId="fd32d704b2905129" providerId="LiveId" clId="{8A7EF4C3-1500-4C7E-B274-AABEFDD39403}" dt="2020-09-30T10:24:45.534" v="123" actId="20577"/>
      <pc:docMkLst>
        <pc:docMk/>
      </pc:docMkLst>
      <pc:sldChg chg="modSp mod">
        <pc:chgData name="alessandra gambadoro" userId="fd32d704b2905129" providerId="LiveId" clId="{8A7EF4C3-1500-4C7E-B274-AABEFDD39403}" dt="2020-09-30T10:21:18.948" v="109" actId="207"/>
        <pc:sldMkLst>
          <pc:docMk/>
          <pc:sldMk cId="423843243" sldId="257"/>
        </pc:sldMkLst>
        <pc:spChg chg="mod">
          <ac:chgData name="alessandra gambadoro" userId="fd32d704b2905129" providerId="LiveId" clId="{8A7EF4C3-1500-4C7E-B274-AABEFDD39403}" dt="2020-09-30T10:21:18.948" v="109" actId="207"/>
          <ac:spMkLst>
            <pc:docMk/>
            <pc:sldMk cId="423843243" sldId="257"/>
            <ac:spMk id="8" creationId="{00000000-0000-0000-0000-000000000000}"/>
          </ac:spMkLst>
        </pc:spChg>
      </pc:sldChg>
      <pc:sldChg chg="delSp modSp mod">
        <pc:chgData name="alessandra gambadoro" userId="fd32d704b2905129" providerId="LiveId" clId="{8A7EF4C3-1500-4C7E-B274-AABEFDD39403}" dt="2020-09-30T10:21:36.751" v="112" actId="21"/>
        <pc:sldMkLst>
          <pc:docMk/>
          <pc:sldMk cId="1396526013" sldId="267"/>
        </pc:sldMkLst>
        <pc:spChg chg="del">
          <ac:chgData name="alessandra gambadoro" userId="fd32d704b2905129" providerId="LiveId" clId="{8A7EF4C3-1500-4C7E-B274-AABEFDD39403}" dt="2020-09-30T10:21:33.284" v="111" actId="21"/>
          <ac:spMkLst>
            <pc:docMk/>
            <pc:sldMk cId="1396526013" sldId="267"/>
            <ac:spMk id="3" creationId="{00000000-0000-0000-0000-000000000000}"/>
          </ac:spMkLst>
        </pc:spChg>
        <pc:spChg chg="del">
          <ac:chgData name="alessandra gambadoro" userId="fd32d704b2905129" providerId="LiveId" clId="{8A7EF4C3-1500-4C7E-B274-AABEFDD39403}" dt="2020-09-30T10:21:24.861" v="110" actId="21"/>
          <ac:spMkLst>
            <pc:docMk/>
            <pc:sldMk cId="1396526013" sldId="267"/>
            <ac:spMk id="4" creationId="{00000000-0000-0000-0000-000000000000}"/>
          </ac:spMkLst>
        </pc:spChg>
        <pc:spChg chg="del mod">
          <ac:chgData name="alessandra gambadoro" userId="fd32d704b2905129" providerId="LiveId" clId="{8A7EF4C3-1500-4C7E-B274-AABEFDD39403}" dt="2020-09-30T10:21:36.751" v="112" actId="21"/>
          <ac:spMkLst>
            <pc:docMk/>
            <pc:sldMk cId="1396526013" sldId="267"/>
            <ac:spMk id="5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08:08:48.938" v="4" actId="108"/>
          <ac:spMkLst>
            <pc:docMk/>
            <pc:sldMk cId="1396526013" sldId="267"/>
            <ac:spMk id="9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08:09:04.855" v="9" actId="207"/>
          <ac:spMkLst>
            <pc:docMk/>
            <pc:sldMk cId="1396526013" sldId="267"/>
            <ac:spMk id="10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08:08:52.292" v="5" actId="108"/>
          <ac:spMkLst>
            <pc:docMk/>
            <pc:sldMk cId="1396526013" sldId="267"/>
            <ac:spMk id="11" creationId="{00000000-0000-0000-0000-000000000000}"/>
          </ac:spMkLst>
        </pc:spChg>
      </pc:sldChg>
      <pc:sldChg chg="modSp mod">
        <pc:chgData name="alessandra gambadoro" userId="fd32d704b2905129" providerId="LiveId" clId="{8A7EF4C3-1500-4C7E-B274-AABEFDD39403}" dt="2020-09-30T10:12:01.169" v="15" actId="108"/>
        <pc:sldMkLst>
          <pc:docMk/>
          <pc:sldMk cId="4282859819" sldId="268"/>
        </pc:sldMkLst>
        <pc:spChg chg="mod">
          <ac:chgData name="alessandra gambadoro" userId="fd32d704b2905129" providerId="LiveId" clId="{8A7EF4C3-1500-4C7E-B274-AABEFDD39403}" dt="2020-09-30T10:11:27.382" v="12" actId="108"/>
          <ac:spMkLst>
            <pc:docMk/>
            <pc:sldMk cId="4282859819" sldId="268"/>
            <ac:spMk id="9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1:31.101" v="13" actId="108"/>
          <ac:spMkLst>
            <pc:docMk/>
            <pc:sldMk cId="4282859819" sldId="268"/>
            <ac:spMk id="10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2:01.169" v="15" actId="108"/>
          <ac:spMkLst>
            <pc:docMk/>
            <pc:sldMk cId="4282859819" sldId="268"/>
            <ac:spMk id="11" creationId="{00000000-0000-0000-0000-000000000000}"/>
          </ac:spMkLst>
        </pc:spChg>
      </pc:sldChg>
      <pc:sldChg chg="modSp mod">
        <pc:chgData name="alessandra gambadoro" userId="fd32d704b2905129" providerId="LiveId" clId="{8A7EF4C3-1500-4C7E-B274-AABEFDD39403}" dt="2020-09-30T10:13:15.057" v="26" actId="108"/>
        <pc:sldMkLst>
          <pc:docMk/>
          <pc:sldMk cId="2238544201" sldId="269"/>
        </pc:sldMkLst>
        <pc:spChg chg="mod">
          <ac:chgData name="alessandra gambadoro" userId="fd32d704b2905129" providerId="LiveId" clId="{8A7EF4C3-1500-4C7E-B274-AABEFDD39403}" dt="2020-09-30T10:12:23.813" v="16" actId="108"/>
          <ac:spMkLst>
            <pc:docMk/>
            <pc:sldMk cId="2238544201" sldId="269"/>
            <ac:spMk id="7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3:15.057" v="26" actId="108"/>
          <ac:spMkLst>
            <pc:docMk/>
            <pc:sldMk cId="2238544201" sldId="269"/>
            <ac:spMk id="8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3:11.712" v="25" actId="108"/>
          <ac:spMkLst>
            <pc:docMk/>
            <pc:sldMk cId="2238544201" sldId="269"/>
            <ac:spMk id="11" creationId="{00000000-0000-0000-0000-000000000000}"/>
          </ac:spMkLst>
        </pc:spChg>
      </pc:sldChg>
      <pc:sldChg chg="modSp mod">
        <pc:chgData name="alessandra gambadoro" userId="fd32d704b2905129" providerId="LiveId" clId="{8A7EF4C3-1500-4C7E-B274-AABEFDD39403}" dt="2020-09-30T10:13:31.112" v="29" actId="108"/>
        <pc:sldMkLst>
          <pc:docMk/>
          <pc:sldMk cId="1580786695" sldId="270"/>
        </pc:sldMkLst>
        <pc:spChg chg="mod">
          <ac:chgData name="alessandra gambadoro" userId="fd32d704b2905129" providerId="LiveId" clId="{8A7EF4C3-1500-4C7E-B274-AABEFDD39403}" dt="2020-09-30T10:13:25.126" v="27" actId="108"/>
          <ac:spMkLst>
            <pc:docMk/>
            <pc:sldMk cId="1580786695" sldId="270"/>
            <ac:spMk id="9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3:31.112" v="29" actId="108"/>
          <ac:spMkLst>
            <pc:docMk/>
            <pc:sldMk cId="1580786695" sldId="270"/>
            <ac:spMk id="10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3:28.429" v="28" actId="108"/>
          <ac:spMkLst>
            <pc:docMk/>
            <pc:sldMk cId="1580786695" sldId="270"/>
            <ac:spMk id="11" creationId="{00000000-0000-0000-0000-000000000000}"/>
          </ac:spMkLst>
        </pc:spChg>
      </pc:sldChg>
      <pc:sldChg chg="modSp mod">
        <pc:chgData name="alessandra gambadoro" userId="fd32d704b2905129" providerId="LiveId" clId="{8A7EF4C3-1500-4C7E-B274-AABEFDD39403}" dt="2020-09-30T10:14:32.539" v="37" actId="108"/>
        <pc:sldMkLst>
          <pc:docMk/>
          <pc:sldMk cId="2724837365" sldId="271"/>
        </pc:sldMkLst>
        <pc:spChg chg="mod">
          <ac:chgData name="alessandra gambadoro" userId="fd32d704b2905129" providerId="LiveId" clId="{8A7EF4C3-1500-4C7E-B274-AABEFDD39403}" dt="2020-09-30T10:14:32.539" v="37" actId="108"/>
          <ac:spMkLst>
            <pc:docMk/>
            <pc:sldMk cId="2724837365" sldId="271"/>
            <ac:spMk id="9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4:22.854" v="34" actId="108"/>
          <ac:spMkLst>
            <pc:docMk/>
            <pc:sldMk cId="2724837365" sldId="271"/>
            <ac:spMk id="10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4:14.005" v="31" actId="108"/>
          <ac:spMkLst>
            <pc:docMk/>
            <pc:sldMk cId="2724837365" sldId="271"/>
            <ac:spMk id="11" creationId="{00000000-0000-0000-0000-000000000000}"/>
          </ac:spMkLst>
        </pc:spChg>
      </pc:sldChg>
      <pc:sldChg chg="modSp mod">
        <pc:chgData name="alessandra gambadoro" userId="fd32d704b2905129" providerId="LiveId" clId="{8A7EF4C3-1500-4C7E-B274-AABEFDD39403}" dt="2020-09-30T10:15:20.292" v="42" actId="108"/>
        <pc:sldMkLst>
          <pc:docMk/>
          <pc:sldMk cId="1887173023" sldId="272"/>
        </pc:sldMkLst>
        <pc:spChg chg="mod">
          <ac:chgData name="alessandra gambadoro" userId="fd32d704b2905129" providerId="LiveId" clId="{8A7EF4C3-1500-4C7E-B274-AABEFDD39403}" dt="2020-09-30T10:15:03.118" v="39" actId="108"/>
          <ac:spMkLst>
            <pc:docMk/>
            <pc:sldMk cId="1887173023" sldId="272"/>
            <ac:spMk id="9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5:20.292" v="42" actId="108"/>
          <ac:spMkLst>
            <pc:docMk/>
            <pc:sldMk cId="1887173023" sldId="272"/>
            <ac:spMk id="10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5:17.376" v="41" actId="108"/>
          <ac:spMkLst>
            <pc:docMk/>
            <pc:sldMk cId="1887173023" sldId="272"/>
            <ac:spMk id="11" creationId="{00000000-0000-0000-0000-000000000000}"/>
          </ac:spMkLst>
        </pc:spChg>
      </pc:sldChg>
      <pc:sldChg chg="modSp mod">
        <pc:chgData name="alessandra gambadoro" userId="fd32d704b2905129" providerId="LiveId" clId="{8A7EF4C3-1500-4C7E-B274-AABEFDD39403}" dt="2020-09-30T10:24:45.534" v="123" actId="20577"/>
        <pc:sldMkLst>
          <pc:docMk/>
          <pc:sldMk cId="1240684" sldId="273"/>
        </pc:sldMkLst>
        <pc:spChg chg="mod">
          <ac:chgData name="alessandra gambadoro" userId="fd32d704b2905129" providerId="LiveId" clId="{8A7EF4C3-1500-4C7E-B274-AABEFDD39403}" dt="2020-09-30T10:24:45.534" v="123" actId="20577"/>
          <ac:spMkLst>
            <pc:docMk/>
            <pc:sldMk cId="1240684" sldId="273"/>
            <ac:spMk id="2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5:35.891" v="43" actId="108"/>
          <ac:spMkLst>
            <pc:docMk/>
            <pc:sldMk cId="1240684" sldId="273"/>
            <ac:spMk id="7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5:46.307" v="45" actId="108"/>
          <ac:spMkLst>
            <pc:docMk/>
            <pc:sldMk cId="1240684" sldId="273"/>
            <ac:spMk id="10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5:42.848" v="44" actId="108"/>
          <ac:spMkLst>
            <pc:docMk/>
            <pc:sldMk cId="1240684" sldId="273"/>
            <ac:spMk id="11" creationId="{00000000-0000-0000-0000-000000000000}"/>
          </ac:spMkLst>
        </pc:spChg>
      </pc:sldChg>
      <pc:sldChg chg="modSp mod">
        <pc:chgData name="alessandra gambadoro" userId="fd32d704b2905129" providerId="LiveId" clId="{8A7EF4C3-1500-4C7E-B274-AABEFDD39403}" dt="2020-09-30T10:16:06.280" v="50" actId="108"/>
        <pc:sldMkLst>
          <pc:docMk/>
          <pc:sldMk cId="73517982" sldId="274"/>
        </pc:sldMkLst>
        <pc:spChg chg="mod">
          <ac:chgData name="alessandra gambadoro" userId="fd32d704b2905129" providerId="LiveId" clId="{8A7EF4C3-1500-4C7E-B274-AABEFDD39403}" dt="2020-09-30T10:16:03.542" v="49" actId="108"/>
          <ac:spMkLst>
            <pc:docMk/>
            <pc:sldMk cId="73517982" sldId="274"/>
            <ac:spMk id="7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5:54.279" v="46" actId="108"/>
          <ac:spMkLst>
            <pc:docMk/>
            <pc:sldMk cId="73517982" sldId="274"/>
            <ac:spMk id="9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6:06.280" v="50" actId="108"/>
          <ac:spMkLst>
            <pc:docMk/>
            <pc:sldMk cId="73517982" sldId="274"/>
            <ac:spMk id="11" creationId="{00000000-0000-0000-0000-000000000000}"/>
          </ac:spMkLst>
        </pc:spChg>
      </pc:sldChg>
      <pc:sldChg chg="delSp modSp mod">
        <pc:chgData name="alessandra gambadoro" userId="fd32d704b2905129" providerId="LiveId" clId="{8A7EF4C3-1500-4C7E-B274-AABEFDD39403}" dt="2020-09-30T10:19:56.655" v="89" actId="20577"/>
        <pc:sldMkLst>
          <pc:docMk/>
          <pc:sldMk cId="1123397486" sldId="275"/>
        </pc:sldMkLst>
        <pc:spChg chg="del mod">
          <ac:chgData name="alessandra gambadoro" userId="fd32d704b2905129" providerId="LiveId" clId="{8A7EF4C3-1500-4C7E-B274-AABEFDD39403}" dt="2020-09-30T10:17:20.170" v="84" actId="21"/>
          <ac:spMkLst>
            <pc:docMk/>
            <pc:sldMk cId="1123397486" sldId="275"/>
            <ac:spMk id="3" creationId="{00000000-0000-0000-0000-000000000000}"/>
          </ac:spMkLst>
        </pc:spChg>
        <pc:spChg chg="del">
          <ac:chgData name="alessandra gambadoro" userId="fd32d704b2905129" providerId="LiveId" clId="{8A7EF4C3-1500-4C7E-B274-AABEFDD39403}" dt="2020-09-30T10:17:02.244" v="55" actId="21"/>
          <ac:spMkLst>
            <pc:docMk/>
            <pc:sldMk cId="1123397486" sldId="275"/>
            <ac:spMk id="4" creationId="{00000000-0000-0000-0000-000000000000}"/>
          </ac:spMkLst>
        </pc:spChg>
        <pc:spChg chg="del mod">
          <ac:chgData name="alessandra gambadoro" userId="fd32d704b2905129" providerId="LiveId" clId="{8A7EF4C3-1500-4C7E-B274-AABEFDD39403}" dt="2020-09-30T10:17:23.265" v="85" actId="21"/>
          <ac:spMkLst>
            <pc:docMk/>
            <pc:sldMk cId="1123397486" sldId="275"/>
            <ac:spMk id="5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6:42.109" v="53" actId="108"/>
          <ac:spMkLst>
            <pc:docMk/>
            <pc:sldMk cId="1123397486" sldId="275"/>
            <ac:spMk id="8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9:56.655" v="89" actId="20577"/>
          <ac:spMkLst>
            <pc:docMk/>
            <pc:sldMk cId="1123397486" sldId="275"/>
            <ac:spMk id="13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19:48.145" v="88" actId="108"/>
          <ac:spMkLst>
            <pc:docMk/>
            <pc:sldMk cId="1123397486" sldId="275"/>
            <ac:spMk id="14" creationId="{00000000-0000-0000-0000-000000000000}"/>
          </ac:spMkLst>
        </pc:spChg>
      </pc:sldChg>
      <pc:sldChg chg="modSp mod">
        <pc:chgData name="alessandra gambadoro" userId="fd32d704b2905129" providerId="LiveId" clId="{8A7EF4C3-1500-4C7E-B274-AABEFDD39403}" dt="2020-09-30T10:20:31.675" v="106" actId="108"/>
        <pc:sldMkLst>
          <pc:docMk/>
          <pc:sldMk cId="2621302641" sldId="276"/>
        </pc:sldMkLst>
        <pc:spChg chg="mod">
          <ac:chgData name="alessandra gambadoro" userId="fd32d704b2905129" providerId="LiveId" clId="{8A7EF4C3-1500-4C7E-B274-AABEFDD39403}" dt="2020-09-30T10:20:18.903" v="97" actId="20577"/>
          <ac:spMkLst>
            <pc:docMk/>
            <pc:sldMk cId="2621302641" sldId="276"/>
            <ac:spMk id="9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20:31.675" v="106" actId="108"/>
          <ac:spMkLst>
            <pc:docMk/>
            <pc:sldMk cId="2621302641" sldId="276"/>
            <ac:spMk id="10" creationId="{00000000-0000-0000-0000-000000000000}"/>
          </ac:spMkLst>
        </pc:spChg>
        <pc:spChg chg="mod">
          <ac:chgData name="alessandra gambadoro" userId="fd32d704b2905129" providerId="LiveId" clId="{8A7EF4C3-1500-4C7E-B274-AABEFDD39403}" dt="2020-09-30T10:20:21.911" v="100" actId="20577"/>
          <ac:spMkLst>
            <pc:docMk/>
            <pc:sldMk cId="2621302641" sldId="276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39206-AD7F-4CB0-8A34-77402BCA3AC4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83C23-D4F0-4C13-BE12-E2D46D06CE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6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Presentazione personale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Presentazione della giornata incontro con riferimento all’attività propedeutica anticipata dagli insegnanti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560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Decostruire l’idea degli evasori «furbi» per identificare gli evasori come esseri opportunisti e nocivi alla crescita civile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9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Indicare la richiesta dello scontrino e della ricevuta fiscale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590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Salutare con pensieri positivi e manifestazione di fiducia verso i futuri contribuenti!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35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Brevi cenni sulla storia di Fisco e Scuola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Finalità del progetto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78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Cenno storico relativo alla nascita dell’Agenzia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Riferimento al 2012 anno di integrazione con</a:t>
            </a:r>
            <a:r>
              <a:rPr lang="it-IT" baseline="0" dirty="0"/>
              <a:t> l’Agenzia del Territorio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38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Chiarire il concetto di adempimento spontaneo (COMPLIANCE)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Cenni sulle attività fondamentali dell’Agenzia e i suoi servizi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Mettere in rilievo le attività online e i vantaggi che ne derivano per il contribuente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Contrasto all’evasione e adempimento spontaneo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71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Sottolineare la differenza tra tasse e imposte e contributi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42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Richiamare l’articolo 53 della Costituzione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16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Fare riferimento all’attualità e dunque alla necessità di una partecipazione collettiva a sostegno dei</a:t>
            </a:r>
            <a:r>
              <a:rPr lang="it-IT" baseline="0" dirty="0"/>
              <a:t> servizi pubblici come la sanità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25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Approfondire IRPEF E 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Spiegare</a:t>
            </a:r>
            <a:r>
              <a:rPr lang="it-IT" baseline="0" dirty="0"/>
              <a:t> la dichiarazione </a:t>
            </a:r>
            <a:r>
              <a:rPr lang="it-IT" dirty="0"/>
              <a:t>precompilata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08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Sottolineare la gravità dell’evasione fiscale come delitto contro il bene comune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3C23-D4F0-4C13-BE12-E2D46D06CE1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81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80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10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03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06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24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93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84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54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3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262B2-D955-44D5-B280-9CF58B81D5AD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B60C-F4F9-4CAD-8EC7-A9833E4FEE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23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izz - Résidence Services Carnot-Bloss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85696"/>
            <a:ext cx="3168352" cy="14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ochi e corsi online per imparare e capire l'economia e la finanza -  Corriere.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6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35496" y="2581397"/>
            <a:ext cx="3793497" cy="202499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180528" y="2810788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sz="2400" b="1" dirty="0">
                <a:solidFill>
                  <a:srgbClr val="0070C0"/>
                </a:solidFill>
              </a:rPr>
              <a:t>Impariamo l’economia </a:t>
            </a:r>
            <a:r>
              <a:rPr lang="it-IT" sz="2400" b="1" dirty="0" smtClean="0">
                <a:solidFill>
                  <a:srgbClr val="0070C0"/>
                </a:solidFill>
              </a:rPr>
              <a:t>con </a:t>
            </a:r>
            <a:endParaRPr lang="it-IT" sz="2400" b="1" dirty="0">
              <a:solidFill>
                <a:srgbClr val="0070C0"/>
              </a:solidFill>
            </a:endParaRPr>
          </a:p>
          <a:p>
            <a:pPr algn="ctr"/>
            <a:r>
              <a:rPr lang="it-IT" sz="2400" b="1" dirty="0">
                <a:solidFill>
                  <a:srgbClr val="0070C0"/>
                </a:solidFill>
              </a:rPr>
              <a:t>l’Agenzia delle Entrate </a:t>
            </a:r>
          </a:p>
        </p:txBody>
      </p:sp>
    </p:spTree>
    <p:extLst>
      <p:ext uri="{BB962C8B-B14F-4D97-AF65-F5344CB8AC3E}">
        <p14:creationId xmlns:p14="http://schemas.microsoft.com/office/powerpoint/2010/main" val="42384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28232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0363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10) Chi sono gli evasori </a:t>
            </a:r>
          </a:p>
          <a:p>
            <a:pPr marL="1166813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fiscali?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432000" y="3204751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B) Cittadini furbi 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432000" y="2305361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A) Cittadini che si sottraggono al dovere di pagare le imposte 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32000" y="4155926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C) Persone che hanno problemi di memoria </a:t>
            </a:r>
          </a:p>
        </p:txBody>
      </p:sp>
    </p:spTree>
    <p:extLst>
      <p:ext uri="{BB962C8B-B14F-4D97-AF65-F5344CB8AC3E}">
        <p14:creationId xmlns:p14="http://schemas.microsoft.com/office/powerpoint/2010/main" val="11233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28232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162050" indent="-801688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11) Puoi collaborare a </a:t>
            </a:r>
          </a:p>
          <a:p>
            <a:pPr marL="1162050" indent="-628650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contrastare l’evasione?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432000" y="2303586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A) Sì, quando sarò maggiorenne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32000" y="4083918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C) Sì, quando avrò uno stipendio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32000" y="3219822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B) Sì, subito già da ora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213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ochi e corsi online per imparare e capire l'economia e la finanza -  Corriere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6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arrotondato 7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Conosci meglio l’Agenzia delle Entrate?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153819" y="3003799"/>
            <a:ext cx="3793497" cy="202499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Siamo sicuri che diventerai un ottimo contribuente!!!</a:t>
            </a:r>
          </a:p>
        </p:txBody>
      </p:sp>
    </p:spTree>
    <p:extLst>
      <p:ext uri="{BB962C8B-B14F-4D97-AF65-F5344CB8AC3E}">
        <p14:creationId xmlns:p14="http://schemas.microsoft.com/office/powerpoint/2010/main" val="68850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813551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103313" indent="-742950">
              <a:buAutoNum type="arabicParenR"/>
            </a:pPr>
            <a:r>
              <a:rPr lang="it-IT" sz="4000" b="1" cap="none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Cos’ è Fisco e Scuola?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432000" y="2303586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A) Un derby tra il Ministero dell’Istruzione e il Ministero dell’Economia e delle Finanze 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432000" y="4083918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C) Un nuovo panino farcito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32000" y="3219822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B) Un progetto dell’Agenzia delle Entrate e delle Istituzioni scolastiche per diffondere la cultura della legalità fiscale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965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05775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0363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 Cos’ è l’Agenzia delle </a:t>
            </a:r>
          </a:p>
          <a:p>
            <a:pPr marL="893763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Entrate?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432000" y="2303586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A) E’ un ufficio che controlla l’entrata nel nostro Paese dei cittadini stranieri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36821" y="3219822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B) E’ un grande palazzo con molte entrate ma senza uscite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17125" y="4083918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C) E’ un ente pubblico non economico che opera in convenzione con il Ministero dell’Economia e delle finanze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828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855752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0363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3) Qual è la sua missione?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21046" y="3192577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B) Svolge le funzioni di gestione dei tributi, servizi catastali, cartografici  e quelli di conservatoria dei registri immobiliari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432000" y="2303586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A) Svolge la funzione di agevolare il pagamento spontaneo delle  tasse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432000" y="4081569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C) Contrasta l’evasione fiscale</a:t>
            </a:r>
          </a:p>
        </p:txBody>
      </p:sp>
    </p:spTree>
    <p:extLst>
      <p:ext uri="{BB962C8B-B14F-4D97-AF65-F5344CB8AC3E}">
        <p14:creationId xmlns:p14="http://schemas.microsoft.com/office/powerpoint/2010/main" val="22385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855752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0363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4) Cosa sono le «tasse»?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432000" y="2303586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A) Sono delle multe che i cittadini pagano quando infrangono la legge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32000" y="4083918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C) Sono forme volontarie di beneficenza a cui aderiscono i cittadini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32000" y="3219822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B) Sono delle imposizioni fiscali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807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28232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0363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5) Chi ha deciso di </a:t>
            </a:r>
          </a:p>
          <a:p>
            <a:pPr marL="892175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imporre le tasse?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474872" y="4053036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C) L’Agenzia delle Entrate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74872" y="3219822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B) La Guardia di Finanza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74872" y="2342491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A) La Costituzione italiana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248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83744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0363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6) A cosa servono </a:t>
            </a:r>
            <a:r>
              <a:rPr lang="it-IT" sz="36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</a:t>
            </a:r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tasse?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432000" y="2303586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A) A tartassare i cittadini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32000" y="4083918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C) Ad accumulare ricchezza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09282" y="3206684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B) A garantire i servizi pubblici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871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95486"/>
            <a:ext cx="91440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96938" indent="-536575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7) Quali di questi tre nomi corrispondono a un </a:t>
            </a:r>
          </a:p>
          <a:p>
            <a:pPr marL="896938" indent="-4763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tributo?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32000" y="4083918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C) Dichiarazione dei redditi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32000" y="3219822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B) IVA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432000" y="2303586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A) IRPEF</a:t>
            </a:r>
          </a:p>
        </p:txBody>
      </p:sp>
    </p:spTree>
    <p:extLst>
      <p:ext uri="{BB962C8B-B14F-4D97-AF65-F5344CB8AC3E}">
        <p14:creationId xmlns:p14="http://schemas.microsoft.com/office/powerpoint/2010/main" val="12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83744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0363"/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9) Cos’ è l’evasione </a:t>
            </a:r>
            <a:r>
              <a:rPr lang="it-IT" sz="36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fiscale</a:t>
            </a:r>
            <a:r>
              <a:rPr lang="it-IT" sz="4000" b="1" spc="50" dirty="0">
                <a:ln w="11430"/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432000" y="2303586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A) Una fuga dallo stress dei pagamenti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32000" y="4083918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C) Un grave reato contro lo Stato e  i cittadini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92112" y="267494"/>
            <a:ext cx="2556352" cy="180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432000" y="3219822"/>
            <a:ext cx="8280000" cy="7200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70C0"/>
                </a:solidFill>
              </a:rPr>
              <a:t>B) Una forma di risparmio programmato</a:t>
            </a:r>
          </a:p>
        </p:txBody>
      </p:sp>
    </p:spTree>
    <p:extLst>
      <p:ext uri="{BB962C8B-B14F-4D97-AF65-F5344CB8AC3E}">
        <p14:creationId xmlns:p14="http://schemas.microsoft.com/office/powerpoint/2010/main" val="735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563</Words>
  <Application>Microsoft Office PowerPoint</Application>
  <PresentationFormat>Presentazione su schermo (16:9)</PresentationFormat>
  <Paragraphs>81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Agenzia delle Entrate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SICILIA ROSA ANNA</dc:creator>
  <cp:lastModifiedBy>GAMBADORO ALESSANDRA</cp:lastModifiedBy>
  <cp:revision>60</cp:revision>
  <dcterms:created xsi:type="dcterms:W3CDTF">2020-08-31T08:48:17Z</dcterms:created>
  <dcterms:modified xsi:type="dcterms:W3CDTF">2020-10-13T10:27:10Z</dcterms:modified>
</cp:coreProperties>
</file>