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1"/>
  </p:notesMasterIdLst>
  <p:sldIdLst>
    <p:sldId id="256" r:id="rId5"/>
    <p:sldId id="319" r:id="rId6"/>
    <p:sldId id="257" r:id="rId7"/>
    <p:sldId id="407" r:id="rId8"/>
    <p:sldId id="406" r:id="rId9"/>
    <p:sldId id="411" r:id="rId10"/>
    <p:sldId id="422" r:id="rId11"/>
    <p:sldId id="412" r:id="rId12"/>
    <p:sldId id="410" r:id="rId13"/>
    <p:sldId id="423" r:id="rId14"/>
    <p:sldId id="424" r:id="rId15"/>
    <p:sldId id="259" r:id="rId16"/>
    <p:sldId id="260" r:id="rId17"/>
    <p:sldId id="261" r:id="rId18"/>
    <p:sldId id="264" r:id="rId19"/>
    <p:sldId id="267" r:id="rId20"/>
    <p:sldId id="262" r:id="rId21"/>
    <p:sldId id="432" r:id="rId22"/>
    <p:sldId id="271" r:id="rId23"/>
    <p:sldId id="282" r:id="rId24"/>
    <p:sldId id="284" r:id="rId25"/>
    <p:sldId id="286" r:id="rId26"/>
    <p:sldId id="285" r:id="rId27"/>
    <p:sldId id="397" r:id="rId28"/>
    <p:sldId id="324" r:id="rId29"/>
    <p:sldId id="398" r:id="rId30"/>
    <p:sldId id="431" r:id="rId31"/>
    <p:sldId id="399" r:id="rId32"/>
    <p:sldId id="325" r:id="rId33"/>
    <p:sldId id="326" r:id="rId34"/>
    <p:sldId id="400" r:id="rId35"/>
    <p:sldId id="327" r:id="rId36"/>
    <p:sldId id="328" r:id="rId37"/>
    <p:sldId id="366" r:id="rId38"/>
    <p:sldId id="767" r:id="rId39"/>
    <p:sldId id="364" r:id="rId40"/>
    <p:sldId id="365" r:id="rId41"/>
    <p:sldId id="401" r:id="rId42"/>
    <p:sldId id="402" r:id="rId43"/>
    <p:sldId id="403" r:id="rId44"/>
    <p:sldId id="764" r:id="rId45"/>
    <p:sldId id="330" r:id="rId46"/>
    <p:sldId id="721" r:id="rId47"/>
    <p:sldId id="723" r:id="rId48"/>
    <p:sldId id="379" r:id="rId49"/>
    <p:sldId id="380" r:id="rId50"/>
    <p:sldId id="382" r:id="rId51"/>
    <p:sldId id="724" r:id="rId52"/>
    <p:sldId id="679" r:id="rId53"/>
    <p:sldId id="680" r:id="rId54"/>
    <p:sldId id="742" r:id="rId55"/>
    <p:sldId id="730" r:id="rId56"/>
    <p:sldId id="726" r:id="rId57"/>
    <p:sldId id="684" r:id="rId58"/>
    <p:sldId id="685" r:id="rId59"/>
    <p:sldId id="689" r:id="rId60"/>
    <p:sldId id="686" r:id="rId61"/>
    <p:sldId id="690" r:id="rId62"/>
    <p:sldId id="687" r:id="rId63"/>
    <p:sldId id="691" r:id="rId64"/>
    <p:sldId id="688" r:id="rId65"/>
    <p:sldId id="682" r:id="rId66"/>
    <p:sldId id="731" r:id="rId67"/>
    <p:sldId id="695" r:id="rId68"/>
    <p:sldId id="693" r:id="rId69"/>
    <p:sldId id="697" r:id="rId70"/>
    <p:sldId id="725" r:id="rId71"/>
    <p:sldId id="698" r:id="rId72"/>
    <p:sldId id="701" r:id="rId73"/>
    <p:sldId id="700" r:id="rId74"/>
    <p:sldId id="702" r:id="rId75"/>
    <p:sldId id="703" r:id="rId76"/>
    <p:sldId id="704" r:id="rId77"/>
    <p:sldId id="705" r:id="rId78"/>
    <p:sldId id="706" r:id="rId79"/>
    <p:sldId id="707" r:id="rId80"/>
    <p:sldId id="708" r:id="rId81"/>
    <p:sldId id="709" r:id="rId82"/>
    <p:sldId id="710" r:id="rId83"/>
    <p:sldId id="711" r:id="rId84"/>
    <p:sldId id="716" r:id="rId85"/>
    <p:sldId id="717" r:id="rId86"/>
    <p:sldId id="712" r:id="rId87"/>
    <p:sldId id="713" r:id="rId88"/>
    <p:sldId id="714" r:id="rId89"/>
    <p:sldId id="718" r:id="rId90"/>
    <p:sldId id="733" r:id="rId91"/>
    <p:sldId id="720" r:id="rId92"/>
    <p:sldId id="732" r:id="rId93"/>
    <p:sldId id="719" r:id="rId94"/>
    <p:sldId id="735" r:id="rId95"/>
    <p:sldId id="736" r:id="rId96"/>
    <p:sldId id="737" r:id="rId97"/>
    <p:sldId id="739" r:id="rId98"/>
    <p:sldId id="741" r:id="rId99"/>
    <p:sldId id="743" r:id="rId100"/>
    <p:sldId id="745" r:id="rId101"/>
    <p:sldId id="750" r:id="rId102"/>
    <p:sldId id="747" r:id="rId103"/>
    <p:sldId id="761" r:id="rId104"/>
    <p:sldId id="751" r:id="rId105"/>
    <p:sldId id="752" r:id="rId106"/>
    <p:sldId id="762" r:id="rId107"/>
    <p:sldId id="753" r:id="rId108"/>
    <p:sldId id="758" r:id="rId109"/>
    <p:sldId id="759" r:id="rId110"/>
    <p:sldId id="760" r:id="rId111"/>
    <p:sldId id="297" r:id="rId112"/>
    <p:sldId id="298" r:id="rId113"/>
    <p:sldId id="299" r:id="rId114"/>
    <p:sldId id="354" r:id="rId115"/>
    <p:sldId id="356" r:id="rId116"/>
    <p:sldId id="357" r:id="rId117"/>
    <p:sldId id="355" r:id="rId118"/>
    <p:sldId id="300" r:id="rId119"/>
    <p:sldId id="358" r:id="rId120"/>
    <p:sldId id="301" r:id="rId121"/>
    <p:sldId id="359" r:id="rId122"/>
    <p:sldId id="766" r:id="rId123"/>
    <p:sldId id="483" r:id="rId124"/>
    <p:sldId id="484" r:id="rId125"/>
    <p:sldId id="485" r:id="rId126"/>
    <p:sldId id="512" r:id="rId127"/>
    <p:sldId id="567" r:id="rId128"/>
    <p:sldId id="573" r:id="rId129"/>
    <p:sldId id="574" r:id="rId130"/>
    <p:sldId id="575" r:id="rId131"/>
    <p:sldId id="576" r:id="rId132"/>
    <p:sldId id="577" r:id="rId133"/>
    <p:sldId id="588" r:id="rId134"/>
    <p:sldId id="589" r:id="rId135"/>
    <p:sldId id="578" r:id="rId136"/>
    <p:sldId id="579" r:id="rId137"/>
    <p:sldId id="513" r:id="rId138"/>
    <p:sldId id="514" r:id="rId139"/>
    <p:sldId id="568" r:id="rId140"/>
    <p:sldId id="580" r:id="rId141"/>
    <p:sldId id="581" r:id="rId142"/>
    <p:sldId id="582" r:id="rId143"/>
    <p:sldId id="583" r:id="rId144"/>
    <p:sldId id="584" r:id="rId145"/>
    <p:sldId id="662" r:id="rId146"/>
    <p:sldId id="663" r:id="rId147"/>
    <p:sldId id="666" r:id="rId148"/>
    <p:sldId id="673" r:id="rId149"/>
    <p:sldId id="664" r:id="rId150"/>
    <p:sldId id="674" r:id="rId151"/>
    <p:sldId id="675" r:id="rId152"/>
    <p:sldId id="676" r:id="rId153"/>
    <p:sldId id="677" r:id="rId154"/>
    <p:sldId id="678" r:id="rId155"/>
    <p:sldId id="665" r:id="rId156"/>
    <p:sldId id="667" r:id="rId157"/>
    <p:sldId id="668" r:id="rId158"/>
    <p:sldId id="669" r:id="rId159"/>
    <p:sldId id="670" r:id="rId160"/>
    <p:sldId id="671" r:id="rId161"/>
    <p:sldId id="672" r:id="rId162"/>
    <p:sldId id="615" r:id="rId163"/>
    <p:sldId id="308" r:id="rId164"/>
    <p:sldId id="639" r:id="rId165"/>
    <p:sldId id="640" r:id="rId166"/>
    <p:sldId id="765" r:id="rId167"/>
    <p:sldId id="638" r:id="rId168"/>
    <p:sldId id="658" r:id="rId169"/>
    <p:sldId id="659" r:id="rId170"/>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C4376"/>
    <a:srgbClr val="E67B15"/>
    <a:srgbClr val="EF7C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AC95E-0EBA-4A55-A5F8-0C3BE754A241}" v="1" dt="2024-07-03T11:04:52.41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60" autoAdjust="0"/>
  </p:normalViewPr>
  <p:slideViewPr>
    <p:cSldViewPr snapToGrid="0">
      <p:cViewPr>
        <p:scale>
          <a:sx n="50" d="100"/>
          <a:sy n="50" d="100"/>
        </p:scale>
        <p:origin x="3138" y="14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notesMaster" Target="notesMasters/notesMaster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microsoft.com/office/2015/10/relationships/revisionInfo" Target="revisionInfo.xml"/><Relationship Id="rId172"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tableStyles" Target="tableStyle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microsoft.com/office/2016/11/relationships/changesInfo" Target="changesInfos/changesInfo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ANTONIO" userId="4b92b3e9-c667-4911-bdac-38af3d799a34" providerId="ADAL" clId="{467AC95E-0EBA-4A55-A5F8-0C3BE754A241}"/>
    <pc:docChg chg="undo custSel addSld delSld modSld">
      <pc:chgData name="SIMONE ANTONIO" userId="4b92b3e9-c667-4911-bdac-38af3d799a34" providerId="ADAL" clId="{467AC95E-0EBA-4A55-A5F8-0C3BE754A241}" dt="2024-07-03T11:32:22.356" v="336" actId="20577"/>
      <pc:docMkLst>
        <pc:docMk/>
      </pc:docMkLst>
      <pc:sldChg chg="modSp mod">
        <pc:chgData name="SIMONE ANTONIO" userId="4b92b3e9-c667-4911-bdac-38af3d799a34" providerId="ADAL" clId="{467AC95E-0EBA-4A55-A5F8-0C3BE754A241}" dt="2024-07-03T11:32:22.356" v="336" actId="20577"/>
        <pc:sldMkLst>
          <pc:docMk/>
          <pc:sldMk cId="3834155095" sldId="319"/>
        </pc:sldMkLst>
        <pc:spChg chg="mod">
          <ac:chgData name="SIMONE ANTONIO" userId="4b92b3e9-c667-4911-bdac-38af3d799a34" providerId="ADAL" clId="{467AC95E-0EBA-4A55-A5F8-0C3BE754A241}" dt="2024-07-03T11:32:22.356" v="336" actId="20577"/>
          <ac:spMkLst>
            <pc:docMk/>
            <pc:sldMk cId="3834155095" sldId="319"/>
            <ac:spMk id="6" creationId="{FFDD696B-9F38-D056-2A3B-DCF2646B071F}"/>
          </ac:spMkLst>
        </pc:spChg>
      </pc:sldChg>
      <pc:sldChg chg="addSp delSp modSp mod">
        <pc:chgData name="SIMONE ANTONIO" userId="4b92b3e9-c667-4911-bdac-38af3d799a34" providerId="ADAL" clId="{467AC95E-0EBA-4A55-A5F8-0C3BE754A241}" dt="2024-07-03T11:08:45.966" v="262" actId="14100"/>
        <pc:sldMkLst>
          <pc:docMk/>
          <pc:sldMk cId="1053168707" sldId="366"/>
        </pc:sldMkLst>
        <pc:spChg chg="mod">
          <ac:chgData name="SIMONE ANTONIO" userId="4b92b3e9-c667-4911-bdac-38af3d799a34" providerId="ADAL" clId="{467AC95E-0EBA-4A55-A5F8-0C3BE754A241}" dt="2024-07-03T11:08:45.966" v="262" actId="14100"/>
          <ac:spMkLst>
            <pc:docMk/>
            <pc:sldMk cId="1053168707" sldId="366"/>
            <ac:spMk id="2" creationId="{29B2B564-B460-AED7-2685-C954F616E60F}"/>
          </ac:spMkLst>
        </pc:spChg>
        <pc:spChg chg="mod">
          <ac:chgData name="SIMONE ANTONIO" userId="4b92b3e9-c667-4911-bdac-38af3d799a34" providerId="ADAL" clId="{467AC95E-0EBA-4A55-A5F8-0C3BE754A241}" dt="2024-07-03T11:08:31.267" v="259" actId="20577"/>
          <ac:spMkLst>
            <pc:docMk/>
            <pc:sldMk cId="1053168707" sldId="366"/>
            <ac:spMk id="4" creationId="{4431FE7E-D953-C3C0-3A7E-B3D9E82F50AF}"/>
          </ac:spMkLst>
        </pc:spChg>
        <pc:spChg chg="add del">
          <ac:chgData name="SIMONE ANTONIO" userId="4b92b3e9-c667-4911-bdac-38af3d799a34" providerId="ADAL" clId="{467AC95E-0EBA-4A55-A5F8-0C3BE754A241}" dt="2024-07-03T11:04:35.187" v="2" actId="478"/>
          <ac:spMkLst>
            <pc:docMk/>
            <pc:sldMk cId="1053168707" sldId="366"/>
            <ac:spMk id="5" creationId="{C890FA52-7844-095E-9B67-3E2473B31F2D}"/>
          </ac:spMkLst>
        </pc:spChg>
        <pc:spChg chg="mod">
          <ac:chgData name="SIMONE ANTONIO" userId="4b92b3e9-c667-4911-bdac-38af3d799a34" providerId="ADAL" clId="{467AC95E-0EBA-4A55-A5F8-0C3BE754A241}" dt="2024-07-03T11:08:42.014" v="261" actId="14100"/>
          <ac:spMkLst>
            <pc:docMk/>
            <pc:sldMk cId="1053168707" sldId="366"/>
            <ac:spMk id="7" creationId="{BE99CD33-C7D7-FFE1-B6EA-3603AC8FB190}"/>
          </ac:spMkLst>
        </pc:spChg>
      </pc:sldChg>
      <pc:sldChg chg="addSp delSp modSp mod">
        <pc:chgData name="SIMONE ANTONIO" userId="4b92b3e9-c667-4911-bdac-38af3d799a34" providerId="ADAL" clId="{467AC95E-0EBA-4A55-A5F8-0C3BE754A241}" dt="2024-07-03T11:19:57.557" v="307" actId="478"/>
        <pc:sldMkLst>
          <pc:docMk/>
          <pc:sldMk cId="1699796024" sldId="638"/>
        </pc:sldMkLst>
        <pc:spChg chg="del">
          <ac:chgData name="SIMONE ANTONIO" userId="4b92b3e9-c667-4911-bdac-38af3d799a34" providerId="ADAL" clId="{467AC95E-0EBA-4A55-A5F8-0C3BE754A241}" dt="2024-07-03T11:19:53.464" v="303" actId="478"/>
          <ac:spMkLst>
            <pc:docMk/>
            <pc:sldMk cId="1699796024" sldId="638"/>
            <ac:spMk id="4" creationId="{E878D006-0732-60AC-29DC-2C779D206545}"/>
          </ac:spMkLst>
        </pc:spChg>
        <pc:spChg chg="add del mod">
          <ac:chgData name="SIMONE ANTONIO" userId="4b92b3e9-c667-4911-bdac-38af3d799a34" providerId="ADAL" clId="{467AC95E-0EBA-4A55-A5F8-0C3BE754A241}" dt="2024-07-03T11:19:57.557" v="307" actId="478"/>
          <ac:spMkLst>
            <pc:docMk/>
            <pc:sldMk cId="1699796024" sldId="638"/>
            <ac:spMk id="5" creationId="{FD1255F8-362A-CC1A-70A3-5093A1410454}"/>
          </ac:spMkLst>
        </pc:spChg>
        <pc:spChg chg="del">
          <ac:chgData name="SIMONE ANTONIO" userId="4b92b3e9-c667-4911-bdac-38af3d799a34" providerId="ADAL" clId="{467AC95E-0EBA-4A55-A5F8-0C3BE754A241}" dt="2024-07-03T11:19:55.073" v="304" actId="478"/>
          <ac:spMkLst>
            <pc:docMk/>
            <pc:sldMk cId="1699796024" sldId="638"/>
            <ac:spMk id="6" creationId="{79E81137-4184-809D-BC06-E01CFEC625DB}"/>
          </ac:spMkLst>
        </pc:spChg>
        <pc:spChg chg="add del mod">
          <ac:chgData name="SIMONE ANTONIO" userId="4b92b3e9-c667-4911-bdac-38af3d799a34" providerId="ADAL" clId="{467AC95E-0EBA-4A55-A5F8-0C3BE754A241}" dt="2024-07-03T11:19:55.854" v="306" actId="478"/>
          <ac:spMkLst>
            <pc:docMk/>
            <pc:sldMk cId="1699796024" sldId="638"/>
            <ac:spMk id="8" creationId="{9662735C-7B02-B6FE-BE96-F1859DB8C71D}"/>
          </ac:spMkLst>
        </pc:spChg>
      </pc:sldChg>
      <pc:sldChg chg="modSp mod">
        <pc:chgData name="SIMONE ANTONIO" userId="4b92b3e9-c667-4911-bdac-38af3d799a34" providerId="ADAL" clId="{467AC95E-0EBA-4A55-A5F8-0C3BE754A241}" dt="2024-07-03T11:21:40.610" v="308" actId="20577"/>
        <pc:sldMkLst>
          <pc:docMk/>
          <pc:sldMk cId="2039212457" sldId="753"/>
        </pc:sldMkLst>
        <pc:spChg chg="mod">
          <ac:chgData name="SIMONE ANTONIO" userId="4b92b3e9-c667-4911-bdac-38af3d799a34" providerId="ADAL" clId="{467AC95E-0EBA-4A55-A5F8-0C3BE754A241}" dt="2024-07-03T11:21:40.610" v="308" actId="20577"/>
          <ac:spMkLst>
            <pc:docMk/>
            <pc:sldMk cId="2039212457" sldId="753"/>
            <ac:spMk id="2" creationId="{ABD0062E-9407-3DCB-1069-473AA61D8913}"/>
          </ac:spMkLst>
        </pc:spChg>
      </pc:sldChg>
      <pc:sldChg chg="del">
        <pc:chgData name="SIMONE ANTONIO" userId="4b92b3e9-c667-4911-bdac-38af3d799a34" providerId="ADAL" clId="{467AC95E-0EBA-4A55-A5F8-0C3BE754A241}" dt="2024-06-28T07:33:23.931" v="0" actId="47"/>
        <pc:sldMkLst>
          <pc:docMk/>
          <pc:sldMk cId="2635460561" sldId="763"/>
        </pc:sldMkLst>
      </pc:sldChg>
      <pc:sldChg chg="delSp modSp add mod">
        <pc:chgData name="SIMONE ANTONIO" userId="4b92b3e9-c667-4911-bdac-38af3d799a34" providerId="ADAL" clId="{467AC95E-0EBA-4A55-A5F8-0C3BE754A241}" dt="2024-07-03T11:19:21.699" v="302" actId="1035"/>
        <pc:sldMkLst>
          <pc:docMk/>
          <pc:sldMk cId="1113375488" sldId="767"/>
        </pc:sldMkLst>
        <pc:spChg chg="del">
          <ac:chgData name="SIMONE ANTONIO" userId="4b92b3e9-c667-4911-bdac-38af3d799a34" providerId="ADAL" clId="{467AC95E-0EBA-4A55-A5F8-0C3BE754A241}" dt="2024-07-03T11:18:44.481" v="263" actId="478"/>
          <ac:spMkLst>
            <pc:docMk/>
            <pc:sldMk cId="1113375488" sldId="767"/>
            <ac:spMk id="2" creationId="{29B2B564-B460-AED7-2685-C954F616E60F}"/>
          </ac:spMkLst>
        </pc:spChg>
        <pc:spChg chg="mod">
          <ac:chgData name="SIMONE ANTONIO" userId="4b92b3e9-c667-4911-bdac-38af3d799a34" providerId="ADAL" clId="{467AC95E-0EBA-4A55-A5F8-0C3BE754A241}" dt="2024-07-03T11:19:18.716" v="292" actId="20577"/>
          <ac:spMkLst>
            <pc:docMk/>
            <pc:sldMk cId="1113375488" sldId="767"/>
            <ac:spMk id="4" creationId="{4431FE7E-D953-C3C0-3A7E-B3D9E82F50AF}"/>
          </ac:spMkLst>
        </pc:spChg>
        <pc:spChg chg="mod">
          <ac:chgData name="SIMONE ANTONIO" userId="4b92b3e9-c667-4911-bdac-38af3d799a34" providerId="ADAL" clId="{467AC95E-0EBA-4A55-A5F8-0C3BE754A241}" dt="2024-07-03T11:19:21.699" v="302" actId="1035"/>
          <ac:spMkLst>
            <pc:docMk/>
            <pc:sldMk cId="1113375488" sldId="767"/>
            <ac:spMk id="7" creationId="{BE99CD33-C7D7-FFE1-B6EA-3603AC8FB190}"/>
          </ac:spMkLst>
        </pc:spChg>
      </pc:sldChg>
    </pc:docChg>
  </pc:docChgLst>
  <pc:docChgLst>
    <pc:chgData name="SIMONE ANTONIO" userId="4b92b3e9-c667-4911-bdac-38af3d799a34" providerId="ADAL" clId="{002C2210-DD72-44F0-B527-52FD81965E9F}"/>
    <pc:docChg chg="modSld">
      <pc:chgData name="SIMONE ANTONIO" userId="4b92b3e9-c667-4911-bdac-38af3d799a34" providerId="ADAL" clId="{002C2210-DD72-44F0-B527-52FD81965E9F}" dt="2024-07-03T21:11:11.542" v="2" actId="14100"/>
      <pc:docMkLst>
        <pc:docMk/>
      </pc:docMkLst>
      <pc:sldChg chg="modSp mod">
        <pc:chgData name="SIMONE ANTONIO" userId="4b92b3e9-c667-4911-bdac-38af3d799a34" providerId="ADAL" clId="{002C2210-DD72-44F0-B527-52FD81965E9F}" dt="2024-07-03T21:10:58.777" v="1" actId="20577"/>
        <pc:sldMkLst>
          <pc:docMk/>
          <pc:sldMk cId="1053168707" sldId="366"/>
        </pc:sldMkLst>
        <pc:spChg chg="mod">
          <ac:chgData name="SIMONE ANTONIO" userId="4b92b3e9-c667-4911-bdac-38af3d799a34" providerId="ADAL" clId="{002C2210-DD72-44F0-B527-52FD81965E9F}" dt="2024-07-03T21:10:58.777" v="1" actId="20577"/>
          <ac:spMkLst>
            <pc:docMk/>
            <pc:sldMk cId="1053168707" sldId="366"/>
            <ac:spMk id="4" creationId="{4431FE7E-D953-C3C0-3A7E-B3D9E82F50AF}"/>
          </ac:spMkLst>
        </pc:spChg>
      </pc:sldChg>
      <pc:sldChg chg="modSp mod">
        <pc:chgData name="SIMONE ANTONIO" userId="4b92b3e9-c667-4911-bdac-38af3d799a34" providerId="ADAL" clId="{002C2210-DD72-44F0-B527-52FD81965E9F}" dt="2024-07-03T21:11:11.542" v="2" actId="14100"/>
        <pc:sldMkLst>
          <pc:docMk/>
          <pc:sldMk cId="1113375488" sldId="767"/>
        </pc:sldMkLst>
        <pc:spChg chg="mod">
          <ac:chgData name="SIMONE ANTONIO" userId="4b92b3e9-c667-4911-bdac-38af3d799a34" providerId="ADAL" clId="{002C2210-DD72-44F0-B527-52FD81965E9F}" dt="2024-07-03T21:11:11.542" v="2" actId="14100"/>
          <ac:spMkLst>
            <pc:docMk/>
            <pc:sldMk cId="1113375488" sldId="767"/>
            <ac:spMk id="7" creationId="{BE99CD33-C7D7-FFE1-B6EA-3603AC8FB19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0FC71-766E-4066-9F84-9F2BA24650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it-IT"/>
        </a:p>
      </dgm:t>
    </dgm:pt>
    <dgm:pt modelId="{8BE556DE-7F53-42A8-A464-AE2555A44BA7}">
      <dgm:prSet phldrT="[Testo]"/>
      <dgm:spPr/>
      <dgm:t>
        <a:bodyPr/>
        <a:lstStyle/>
        <a:p>
          <a:r>
            <a:rPr lang="it-IT" dirty="0"/>
            <a:t>Unità immobiliari a destinazione ordinaria</a:t>
          </a:r>
        </a:p>
        <a:p>
          <a:r>
            <a:rPr lang="it-IT" dirty="0"/>
            <a:t>(Gruppi A, B, C)</a:t>
          </a:r>
        </a:p>
      </dgm:t>
    </dgm:pt>
    <dgm:pt modelId="{E831D61A-2B27-40F1-81B9-F8E3E3A2C436}" type="parTrans" cxnId="{0B8E54E9-3B21-4E23-8392-E0878C5D607C}">
      <dgm:prSet/>
      <dgm:spPr/>
      <dgm:t>
        <a:bodyPr/>
        <a:lstStyle/>
        <a:p>
          <a:endParaRPr lang="it-IT"/>
        </a:p>
      </dgm:t>
    </dgm:pt>
    <dgm:pt modelId="{53D291C5-0637-49B0-BF60-DEC307BC13B7}" type="sibTrans" cxnId="{0B8E54E9-3B21-4E23-8392-E0878C5D607C}">
      <dgm:prSet/>
      <dgm:spPr/>
      <dgm:t>
        <a:bodyPr/>
        <a:lstStyle/>
        <a:p>
          <a:endParaRPr lang="it-IT"/>
        </a:p>
      </dgm:t>
    </dgm:pt>
    <dgm:pt modelId="{7CCD23E4-63F6-496B-BAF8-968A291F2C3C}">
      <dgm:prSet phldrT="[Testo]"/>
      <dgm:spPr/>
      <dgm:t>
        <a:bodyPr/>
        <a:lstStyle/>
        <a:p>
          <a:r>
            <a:rPr lang="it-IT" dirty="0"/>
            <a:t>Unità immobiliari a destinazione speciale e particolare</a:t>
          </a:r>
        </a:p>
        <a:p>
          <a:r>
            <a:rPr lang="it-IT" dirty="0"/>
            <a:t>(Gruppi D, E)</a:t>
          </a:r>
        </a:p>
      </dgm:t>
    </dgm:pt>
    <dgm:pt modelId="{3B23AFB4-A96C-46B7-ABE3-D8B945FCA759}" type="parTrans" cxnId="{B32696BC-7ABB-46EB-A9E8-0861DCF7B048}">
      <dgm:prSet/>
      <dgm:spPr/>
      <dgm:t>
        <a:bodyPr/>
        <a:lstStyle/>
        <a:p>
          <a:endParaRPr lang="it-IT"/>
        </a:p>
      </dgm:t>
    </dgm:pt>
    <dgm:pt modelId="{F933CA89-D4DC-40D6-980B-26C243D7CE3D}" type="sibTrans" cxnId="{B32696BC-7ABB-46EB-A9E8-0861DCF7B048}">
      <dgm:prSet/>
      <dgm:spPr/>
      <dgm:t>
        <a:bodyPr/>
        <a:lstStyle/>
        <a:p>
          <a:endParaRPr lang="it-IT"/>
        </a:p>
      </dgm:t>
    </dgm:pt>
    <dgm:pt modelId="{FF56A3DA-BD4D-4780-88BD-CF7670584670}" type="pres">
      <dgm:prSet presAssocID="{6720FC71-766E-4066-9F84-9F2BA24650B8}" presName="diagram" presStyleCnt="0">
        <dgm:presLayoutVars>
          <dgm:dir/>
          <dgm:resizeHandles val="exact"/>
        </dgm:presLayoutVars>
      </dgm:prSet>
      <dgm:spPr/>
    </dgm:pt>
    <dgm:pt modelId="{D7A652FF-B4DF-4962-9DF0-941E63BBBD8F}" type="pres">
      <dgm:prSet presAssocID="{8BE556DE-7F53-42A8-A464-AE2555A44BA7}" presName="node" presStyleLbl="node1" presStyleIdx="0" presStyleCnt="2" custScaleX="133575" custLinFactNeighborY="-820">
        <dgm:presLayoutVars>
          <dgm:bulletEnabled val="1"/>
        </dgm:presLayoutVars>
      </dgm:prSet>
      <dgm:spPr/>
    </dgm:pt>
    <dgm:pt modelId="{781809B0-94BA-4E0D-B24F-00AEB456F6AE}" type="pres">
      <dgm:prSet presAssocID="{53D291C5-0637-49B0-BF60-DEC307BC13B7}" presName="sibTrans" presStyleCnt="0"/>
      <dgm:spPr/>
    </dgm:pt>
    <dgm:pt modelId="{7BE71159-3CA5-4091-9985-05943A9A5247}" type="pres">
      <dgm:prSet presAssocID="{7CCD23E4-63F6-496B-BAF8-968A291F2C3C}" presName="node" presStyleLbl="node1" presStyleIdx="1" presStyleCnt="2" custScaleX="133575">
        <dgm:presLayoutVars>
          <dgm:bulletEnabled val="1"/>
        </dgm:presLayoutVars>
      </dgm:prSet>
      <dgm:spPr/>
    </dgm:pt>
  </dgm:ptLst>
  <dgm:cxnLst>
    <dgm:cxn modelId="{6021C578-0538-4336-BBA6-6C903F6E5D63}" type="presOf" srcId="{6720FC71-766E-4066-9F84-9F2BA24650B8}" destId="{FF56A3DA-BD4D-4780-88BD-CF7670584670}" srcOrd="0" destOrd="0" presId="urn:microsoft.com/office/officeart/2005/8/layout/default"/>
    <dgm:cxn modelId="{B32696BC-7ABB-46EB-A9E8-0861DCF7B048}" srcId="{6720FC71-766E-4066-9F84-9F2BA24650B8}" destId="{7CCD23E4-63F6-496B-BAF8-968A291F2C3C}" srcOrd="1" destOrd="0" parTransId="{3B23AFB4-A96C-46B7-ABE3-D8B945FCA759}" sibTransId="{F933CA89-D4DC-40D6-980B-26C243D7CE3D}"/>
    <dgm:cxn modelId="{0B8E54E9-3B21-4E23-8392-E0878C5D607C}" srcId="{6720FC71-766E-4066-9F84-9F2BA24650B8}" destId="{8BE556DE-7F53-42A8-A464-AE2555A44BA7}" srcOrd="0" destOrd="0" parTransId="{E831D61A-2B27-40F1-81B9-F8E3E3A2C436}" sibTransId="{53D291C5-0637-49B0-BF60-DEC307BC13B7}"/>
    <dgm:cxn modelId="{30CE58F0-ED6D-4D29-825B-2160BCD3A954}" type="presOf" srcId="{8BE556DE-7F53-42A8-A464-AE2555A44BA7}" destId="{D7A652FF-B4DF-4962-9DF0-941E63BBBD8F}" srcOrd="0" destOrd="0" presId="urn:microsoft.com/office/officeart/2005/8/layout/default"/>
    <dgm:cxn modelId="{B5D81EF9-D22B-495F-8F3D-54C7A649E765}" type="presOf" srcId="{7CCD23E4-63F6-496B-BAF8-968A291F2C3C}" destId="{7BE71159-3CA5-4091-9985-05943A9A5247}" srcOrd="0" destOrd="0" presId="urn:microsoft.com/office/officeart/2005/8/layout/default"/>
    <dgm:cxn modelId="{36C4E198-9B90-49B9-A215-0C695A8F1E43}" type="presParOf" srcId="{FF56A3DA-BD4D-4780-88BD-CF7670584670}" destId="{D7A652FF-B4DF-4962-9DF0-941E63BBBD8F}" srcOrd="0" destOrd="0" presId="urn:microsoft.com/office/officeart/2005/8/layout/default"/>
    <dgm:cxn modelId="{1524860C-277F-48ED-8BC0-D825513D2F33}" type="presParOf" srcId="{FF56A3DA-BD4D-4780-88BD-CF7670584670}" destId="{781809B0-94BA-4E0D-B24F-00AEB456F6AE}" srcOrd="1" destOrd="0" presId="urn:microsoft.com/office/officeart/2005/8/layout/default"/>
    <dgm:cxn modelId="{88ED9658-D0F3-4B73-AB23-52732C77093E}" type="presParOf" srcId="{FF56A3DA-BD4D-4780-88BD-CF7670584670}" destId="{7BE71159-3CA5-4091-9985-05943A9A524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C4C0A7-BB54-4BB4-893D-7309832E61AE}" type="doc">
      <dgm:prSet loTypeId="urn:microsoft.com/office/officeart/2005/8/layout/chart3" loCatId="cycle" qsTypeId="urn:microsoft.com/office/officeart/2005/8/quickstyle/simple1" qsCatId="simple" csTypeId="urn:microsoft.com/office/officeart/2005/8/colors/accent1_2" csCatId="accent1" phldr="1"/>
      <dgm:spPr/>
    </dgm:pt>
    <dgm:pt modelId="{4B57FD6E-FBD6-4042-B5B7-DBB8C5C792CB}">
      <dgm:prSet phldrT="[Testo]" custT="1"/>
      <dgm:spPr>
        <a:solidFill>
          <a:schemeClr val="accent1"/>
        </a:solidFill>
      </dgm:spPr>
      <dgm:t>
        <a:bodyPr/>
        <a:lstStyle/>
        <a:p>
          <a:r>
            <a:rPr lang="it-IT" sz="2000" dirty="0"/>
            <a:t>Componenti impiantistiche</a:t>
          </a:r>
        </a:p>
      </dgm:t>
    </dgm:pt>
    <dgm:pt modelId="{40539C0C-46A8-40FE-9255-F76E89CC53D3}" type="parTrans" cxnId="{E2A799D3-1EA0-48D7-9A35-5265C5F8DD93}">
      <dgm:prSet/>
      <dgm:spPr/>
      <dgm:t>
        <a:bodyPr/>
        <a:lstStyle/>
        <a:p>
          <a:endParaRPr lang="it-IT"/>
        </a:p>
      </dgm:t>
    </dgm:pt>
    <dgm:pt modelId="{ED46EF56-7BF7-42E4-B945-68F9B0C93D08}" type="sibTrans" cxnId="{E2A799D3-1EA0-48D7-9A35-5265C5F8DD93}">
      <dgm:prSet/>
      <dgm:spPr/>
      <dgm:t>
        <a:bodyPr/>
        <a:lstStyle/>
        <a:p>
          <a:endParaRPr lang="it-IT"/>
        </a:p>
      </dgm:t>
    </dgm:pt>
    <dgm:pt modelId="{61D852A5-0108-4EC8-B812-36618FB8CDEE}">
      <dgm:prSet phldrT="[Testo]" custT="1"/>
      <dgm:spPr>
        <a:solidFill>
          <a:srgbClr val="EF7C07"/>
        </a:solidFill>
      </dgm:spPr>
      <dgm:t>
        <a:bodyPr/>
        <a:lstStyle/>
        <a:p>
          <a:r>
            <a:rPr lang="it-IT" sz="1800" dirty="0"/>
            <a:t>Elementi strutturalmente connessi</a:t>
          </a:r>
        </a:p>
      </dgm:t>
    </dgm:pt>
    <dgm:pt modelId="{02416140-C0AB-4D8A-96BB-B1456A342B8D}" type="parTrans" cxnId="{D3225B25-3458-48B1-A050-8D4266640BE3}">
      <dgm:prSet/>
      <dgm:spPr/>
      <dgm:t>
        <a:bodyPr/>
        <a:lstStyle/>
        <a:p>
          <a:endParaRPr lang="it-IT"/>
        </a:p>
      </dgm:t>
    </dgm:pt>
    <dgm:pt modelId="{81EA1155-62EC-4340-89E3-B496CF676027}" type="sibTrans" cxnId="{D3225B25-3458-48B1-A050-8D4266640BE3}">
      <dgm:prSet/>
      <dgm:spPr/>
      <dgm:t>
        <a:bodyPr/>
        <a:lstStyle/>
        <a:p>
          <a:endParaRPr lang="it-IT"/>
        </a:p>
      </dgm:t>
    </dgm:pt>
    <dgm:pt modelId="{EFEEADEA-F562-40F3-B0B0-FA869BF2EF75}">
      <dgm:prSet phldrT="[Testo]" custT="1"/>
      <dgm:spPr/>
      <dgm:t>
        <a:bodyPr/>
        <a:lstStyle/>
        <a:p>
          <a:r>
            <a:rPr lang="it-IT" sz="2200" dirty="0"/>
            <a:t>Costruzioni</a:t>
          </a:r>
        </a:p>
      </dgm:t>
    </dgm:pt>
    <dgm:pt modelId="{F40C2924-B4D0-4EC0-8398-4AD8F05E17D9}" type="parTrans" cxnId="{FD527163-B4DA-4D7C-86F0-E1AC1315DFCE}">
      <dgm:prSet/>
      <dgm:spPr/>
      <dgm:t>
        <a:bodyPr/>
        <a:lstStyle/>
        <a:p>
          <a:endParaRPr lang="it-IT"/>
        </a:p>
      </dgm:t>
    </dgm:pt>
    <dgm:pt modelId="{4B7E06CF-430B-4692-9AFB-07E59B442DB8}" type="sibTrans" cxnId="{FD527163-B4DA-4D7C-86F0-E1AC1315DFCE}">
      <dgm:prSet/>
      <dgm:spPr/>
      <dgm:t>
        <a:bodyPr/>
        <a:lstStyle/>
        <a:p>
          <a:endParaRPr lang="it-IT"/>
        </a:p>
      </dgm:t>
    </dgm:pt>
    <dgm:pt modelId="{AEAD817A-A71F-428B-9CD5-0B1989991088}">
      <dgm:prSet phldrT="[Testo]" custT="1"/>
      <dgm:spPr>
        <a:solidFill>
          <a:schemeClr val="accent1"/>
        </a:solidFill>
      </dgm:spPr>
      <dgm:t>
        <a:bodyPr/>
        <a:lstStyle/>
        <a:p>
          <a:r>
            <a:rPr lang="it-IT" sz="2200" dirty="0"/>
            <a:t>Suolo</a:t>
          </a:r>
        </a:p>
      </dgm:t>
    </dgm:pt>
    <dgm:pt modelId="{F31590FE-9D6A-4D4F-A026-A4D9D1E13887}" type="parTrans" cxnId="{53573118-4086-49F7-87FC-6E329C03671C}">
      <dgm:prSet/>
      <dgm:spPr/>
      <dgm:t>
        <a:bodyPr/>
        <a:lstStyle/>
        <a:p>
          <a:endParaRPr lang="it-IT"/>
        </a:p>
      </dgm:t>
    </dgm:pt>
    <dgm:pt modelId="{997988E6-28A7-4F6A-909F-59B1D5469D21}" type="sibTrans" cxnId="{53573118-4086-49F7-87FC-6E329C03671C}">
      <dgm:prSet/>
      <dgm:spPr/>
      <dgm:t>
        <a:bodyPr/>
        <a:lstStyle/>
        <a:p>
          <a:endParaRPr lang="it-IT"/>
        </a:p>
      </dgm:t>
    </dgm:pt>
    <dgm:pt modelId="{A681FB49-7ADE-4230-8A44-C2884393D22D}" type="pres">
      <dgm:prSet presAssocID="{0AC4C0A7-BB54-4BB4-893D-7309832E61AE}" presName="compositeShape" presStyleCnt="0">
        <dgm:presLayoutVars>
          <dgm:chMax val="7"/>
          <dgm:dir/>
          <dgm:resizeHandles val="exact"/>
        </dgm:presLayoutVars>
      </dgm:prSet>
      <dgm:spPr/>
    </dgm:pt>
    <dgm:pt modelId="{5FA61174-5073-4B40-B622-21C1B2BDAAA7}" type="pres">
      <dgm:prSet presAssocID="{0AC4C0A7-BB54-4BB4-893D-7309832E61AE}" presName="wedge1" presStyleLbl="node1" presStyleIdx="0" presStyleCnt="4" custLinFactNeighborX="-3768" custLinFactNeighborY="3931"/>
      <dgm:spPr/>
    </dgm:pt>
    <dgm:pt modelId="{92493E19-CF1B-4301-9E07-BF1596EC4C66}" type="pres">
      <dgm:prSet presAssocID="{0AC4C0A7-BB54-4BB4-893D-7309832E61AE}" presName="wedge1Tx" presStyleLbl="node1" presStyleIdx="0" presStyleCnt="4">
        <dgm:presLayoutVars>
          <dgm:chMax val="0"/>
          <dgm:chPref val="0"/>
          <dgm:bulletEnabled val="1"/>
        </dgm:presLayoutVars>
      </dgm:prSet>
      <dgm:spPr/>
    </dgm:pt>
    <dgm:pt modelId="{6CE51022-0579-46CB-8C29-F3F52EE7D710}" type="pres">
      <dgm:prSet presAssocID="{0AC4C0A7-BB54-4BB4-893D-7309832E61AE}" presName="wedge2" presStyleLbl="node1" presStyleIdx="1" presStyleCnt="4" custScaleX="101074"/>
      <dgm:spPr/>
    </dgm:pt>
    <dgm:pt modelId="{92C6AE4D-C960-4D78-BE01-2D5F6D37D6AA}" type="pres">
      <dgm:prSet presAssocID="{0AC4C0A7-BB54-4BB4-893D-7309832E61AE}" presName="wedge2Tx" presStyleLbl="node1" presStyleIdx="1" presStyleCnt="4">
        <dgm:presLayoutVars>
          <dgm:chMax val="0"/>
          <dgm:chPref val="0"/>
          <dgm:bulletEnabled val="1"/>
        </dgm:presLayoutVars>
      </dgm:prSet>
      <dgm:spPr/>
    </dgm:pt>
    <dgm:pt modelId="{D2601FFE-7612-4E9A-9DFD-BCA9F6D94135}" type="pres">
      <dgm:prSet presAssocID="{0AC4C0A7-BB54-4BB4-893D-7309832E61AE}" presName="wedge3" presStyleLbl="node1" presStyleIdx="2" presStyleCnt="4"/>
      <dgm:spPr/>
    </dgm:pt>
    <dgm:pt modelId="{805B0B7A-D65E-4170-A0F3-4EA147B3E13F}" type="pres">
      <dgm:prSet presAssocID="{0AC4C0A7-BB54-4BB4-893D-7309832E61AE}" presName="wedge3Tx" presStyleLbl="node1" presStyleIdx="2" presStyleCnt="4">
        <dgm:presLayoutVars>
          <dgm:chMax val="0"/>
          <dgm:chPref val="0"/>
          <dgm:bulletEnabled val="1"/>
        </dgm:presLayoutVars>
      </dgm:prSet>
      <dgm:spPr/>
    </dgm:pt>
    <dgm:pt modelId="{39FA1763-5140-435F-AF01-E2D565327F83}" type="pres">
      <dgm:prSet presAssocID="{0AC4C0A7-BB54-4BB4-893D-7309832E61AE}" presName="wedge4" presStyleLbl="node1" presStyleIdx="3" presStyleCnt="4"/>
      <dgm:spPr/>
    </dgm:pt>
    <dgm:pt modelId="{42287F5E-7A59-4742-A39D-16AEC3FB46BD}" type="pres">
      <dgm:prSet presAssocID="{0AC4C0A7-BB54-4BB4-893D-7309832E61AE}" presName="wedge4Tx" presStyleLbl="node1" presStyleIdx="3" presStyleCnt="4">
        <dgm:presLayoutVars>
          <dgm:chMax val="0"/>
          <dgm:chPref val="0"/>
          <dgm:bulletEnabled val="1"/>
        </dgm:presLayoutVars>
      </dgm:prSet>
      <dgm:spPr/>
    </dgm:pt>
  </dgm:ptLst>
  <dgm:cxnLst>
    <dgm:cxn modelId="{9C82A80C-293E-41E5-A4E0-2E1C687173FE}" type="presOf" srcId="{AEAD817A-A71F-428B-9CD5-0B1989991088}" destId="{39FA1763-5140-435F-AF01-E2D565327F83}" srcOrd="0" destOrd="0" presId="urn:microsoft.com/office/officeart/2005/8/layout/chart3"/>
    <dgm:cxn modelId="{53573118-4086-49F7-87FC-6E329C03671C}" srcId="{0AC4C0A7-BB54-4BB4-893D-7309832E61AE}" destId="{AEAD817A-A71F-428B-9CD5-0B1989991088}" srcOrd="3" destOrd="0" parTransId="{F31590FE-9D6A-4D4F-A026-A4D9D1E13887}" sibTransId="{997988E6-28A7-4F6A-909F-59B1D5469D21}"/>
    <dgm:cxn modelId="{D3225B25-3458-48B1-A050-8D4266640BE3}" srcId="{0AC4C0A7-BB54-4BB4-893D-7309832E61AE}" destId="{61D852A5-0108-4EC8-B812-36618FB8CDEE}" srcOrd="1" destOrd="0" parTransId="{02416140-C0AB-4D8A-96BB-B1456A342B8D}" sibTransId="{81EA1155-62EC-4340-89E3-B496CF676027}"/>
    <dgm:cxn modelId="{FD527163-B4DA-4D7C-86F0-E1AC1315DFCE}" srcId="{0AC4C0A7-BB54-4BB4-893D-7309832E61AE}" destId="{EFEEADEA-F562-40F3-B0B0-FA869BF2EF75}" srcOrd="2" destOrd="0" parTransId="{F40C2924-B4D0-4EC0-8398-4AD8F05E17D9}" sibTransId="{4B7E06CF-430B-4692-9AFB-07E59B442DB8}"/>
    <dgm:cxn modelId="{A755E953-2998-418B-A32A-5FB563560EAF}" type="presOf" srcId="{4B57FD6E-FBD6-4042-B5B7-DBB8C5C792CB}" destId="{5FA61174-5073-4B40-B622-21C1B2BDAAA7}" srcOrd="0" destOrd="0" presId="urn:microsoft.com/office/officeart/2005/8/layout/chart3"/>
    <dgm:cxn modelId="{986D9D7C-05BB-474F-8A71-B6C6B70EE714}" type="presOf" srcId="{61D852A5-0108-4EC8-B812-36618FB8CDEE}" destId="{6CE51022-0579-46CB-8C29-F3F52EE7D710}" srcOrd="0" destOrd="0" presId="urn:microsoft.com/office/officeart/2005/8/layout/chart3"/>
    <dgm:cxn modelId="{13B7B57C-12CD-4DA5-AC0B-DB5593DFA23F}" type="presOf" srcId="{EFEEADEA-F562-40F3-B0B0-FA869BF2EF75}" destId="{D2601FFE-7612-4E9A-9DFD-BCA9F6D94135}" srcOrd="0" destOrd="0" presId="urn:microsoft.com/office/officeart/2005/8/layout/chart3"/>
    <dgm:cxn modelId="{37446381-4316-4B2C-BA16-301939DE0629}" type="presOf" srcId="{0AC4C0A7-BB54-4BB4-893D-7309832E61AE}" destId="{A681FB49-7ADE-4230-8A44-C2884393D22D}" srcOrd="0" destOrd="0" presId="urn:microsoft.com/office/officeart/2005/8/layout/chart3"/>
    <dgm:cxn modelId="{281C35C5-EC8E-4816-A38D-0F54DEF8EBBF}" type="presOf" srcId="{AEAD817A-A71F-428B-9CD5-0B1989991088}" destId="{42287F5E-7A59-4742-A39D-16AEC3FB46BD}" srcOrd="1" destOrd="0" presId="urn:microsoft.com/office/officeart/2005/8/layout/chart3"/>
    <dgm:cxn modelId="{776FE2D2-5643-4630-AC9E-3B1224AEF91A}" type="presOf" srcId="{61D852A5-0108-4EC8-B812-36618FB8CDEE}" destId="{92C6AE4D-C960-4D78-BE01-2D5F6D37D6AA}" srcOrd="1" destOrd="0" presId="urn:microsoft.com/office/officeart/2005/8/layout/chart3"/>
    <dgm:cxn modelId="{E2A799D3-1EA0-48D7-9A35-5265C5F8DD93}" srcId="{0AC4C0A7-BB54-4BB4-893D-7309832E61AE}" destId="{4B57FD6E-FBD6-4042-B5B7-DBB8C5C792CB}" srcOrd="0" destOrd="0" parTransId="{40539C0C-46A8-40FE-9255-F76E89CC53D3}" sibTransId="{ED46EF56-7BF7-42E4-B945-68F9B0C93D08}"/>
    <dgm:cxn modelId="{EDD855DE-739F-4E2A-AB34-581A3EFF1ABA}" type="presOf" srcId="{4B57FD6E-FBD6-4042-B5B7-DBB8C5C792CB}" destId="{92493E19-CF1B-4301-9E07-BF1596EC4C66}" srcOrd="1" destOrd="0" presId="urn:microsoft.com/office/officeart/2005/8/layout/chart3"/>
    <dgm:cxn modelId="{DD29FBF8-0D0D-4CFE-93AD-C286C66124F1}" type="presOf" srcId="{EFEEADEA-F562-40F3-B0B0-FA869BF2EF75}" destId="{805B0B7A-D65E-4170-A0F3-4EA147B3E13F}" srcOrd="1" destOrd="0" presId="urn:microsoft.com/office/officeart/2005/8/layout/chart3"/>
    <dgm:cxn modelId="{0647F01C-BE6D-425A-8B99-72A04F1952F8}" type="presParOf" srcId="{A681FB49-7ADE-4230-8A44-C2884393D22D}" destId="{5FA61174-5073-4B40-B622-21C1B2BDAAA7}" srcOrd="0" destOrd="0" presId="urn:microsoft.com/office/officeart/2005/8/layout/chart3"/>
    <dgm:cxn modelId="{669311FD-778F-49F1-8E8B-61C1F0CDEC55}" type="presParOf" srcId="{A681FB49-7ADE-4230-8A44-C2884393D22D}" destId="{92493E19-CF1B-4301-9E07-BF1596EC4C66}" srcOrd="1" destOrd="0" presId="urn:microsoft.com/office/officeart/2005/8/layout/chart3"/>
    <dgm:cxn modelId="{B5F3CDAE-7DA6-4FB8-A496-AE7B1B5A6B96}" type="presParOf" srcId="{A681FB49-7ADE-4230-8A44-C2884393D22D}" destId="{6CE51022-0579-46CB-8C29-F3F52EE7D710}" srcOrd="2" destOrd="0" presId="urn:microsoft.com/office/officeart/2005/8/layout/chart3"/>
    <dgm:cxn modelId="{3AD94E98-5F01-4A25-BCE0-ADE0F0AC5379}" type="presParOf" srcId="{A681FB49-7ADE-4230-8A44-C2884393D22D}" destId="{92C6AE4D-C960-4D78-BE01-2D5F6D37D6AA}" srcOrd="3" destOrd="0" presId="urn:microsoft.com/office/officeart/2005/8/layout/chart3"/>
    <dgm:cxn modelId="{E2A4AFC2-390D-4F32-A23E-B50E42AC97A1}" type="presParOf" srcId="{A681FB49-7ADE-4230-8A44-C2884393D22D}" destId="{D2601FFE-7612-4E9A-9DFD-BCA9F6D94135}" srcOrd="4" destOrd="0" presId="urn:microsoft.com/office/officeart/2005/8/layout/chart3"/>
    <dgm:cxn modelId="{431E543E-EE54-4FB8-8E85-D36C3477E171}" type="presParOf" srcId="{A681FB49-7ADE-4230-8A44-C2884393D22D}" destId="{805B0B7A-D65E-4170-A0F3-4EA147B3E13F}" srcOrd="5" destOrd="0" presId="urn:microsoft.com/office/officeart/2005/8/layout/chart3"/>
    <dgm:cxn modelId="{03C84F1D-B6A3-4DE4-BC48-D01BC4D13A5A}" type="presParOf" srcId="{A681FB49-7ADE-4230-8A44-C2884393D22D}" destId="{39FA1763-5140-435F-AF01-E2D565327F83}" srcOrd="6" destOrd="0" presId="urn:microsoft.com/office/officeart/2005/8/layout/chart3"/>
    <dgm:cxn modelId="{AC418898-4DBD-4220-B031-AFC1DBE3E256}" type="presParOf" srcId="{A681FB49-7ADE-4230-8A44-C2884393D22D}" destId="{42287F5E-7A59-4742-A39D-16AEC3FB46B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C4C0A7-BB54-4BB4-893D-7309832E61AE}" type="doc">
      <dgm:prSet loTypeId="urn:microsoft.com/office/officeart/2005/8/layout/chart3" loCatId="cycle" qsTypeId="urn:microsoft.com/office/officeart/2005/8/quickstyle/simple1" qsCatId="simple" csTypeId="urn:microsoft.com/office/officeart/2005/8/colors/accent1_2" csCatId="accent1" phldr="1"/>
      <dgm:spPr/>
    </dgm:pt>
    <dgm:pt modelId="{4B57FD6E-FBD6-4042-B5B7-DBB8C5C792CB}">
      <dgm:prSet phldrT="[Testo]" custT="1"/>
      <dgm:spPr>
        <a:solidFill>
          <a:srgbClr val="EF7C07"/>
        </a:solidFill>
      </dgm:spPr>
      <dgm:t>
        <a:bodyPr/>
        <a:lstStyle/>
        <a:p>
          <a:r>
            <a:rPr lang="it-IT" sz="2000" dirty="0"/>
            <a:t>Componenti impiantistiche</a:t>
          </a:r>
        </a:p>
      </dgm:t>
    </dgm:pt>
    <dgm:pt modelId="{40539C0C-46A8-40FE-9255-F76E89CC53D3}" type="parTrans" cxnId="{E2A799D3-1EA0-48D7-9A35-5265C5F8DD93}">
      <dgm:prSet/>
      <dgm:spPr/>
      <dgm:t>
        <a:bodyPr/>
        <a:lstStyle/>
        <a:p>
          <a:endParaRPr lang="it-IT"/>
        </a:p>
      </dgm:t>
    </dgm:pt>
    <dgm:pt modelId="{ED46EF56-7BF7-42E4-B945-68F9B0C93D08}" type="sibTrans" cxnId="{E2A799D3-1EA0-48D7-9A35-5265C5F8DD93}">
      <dgm:prSet/>
      <dgm:spPr/>
      <dgm:t>
        <a:bodyPr/>
        <a:lstStyle/>
        <a:p>
          <a:endParaRPr lang="it-IT"/>
        </a:p>
      </dgm:t>
    </dgm:pt>
    <dgm:pt modelId="{61D852A5-0108-4EC8-B812-36618FB8CDEE}">
      <dgm:prSet phldrT="[Testo]" custT="1"/>
      <dgm:spPr/>
      <dgm:t>
        <a:bodyPr/>
        <a:lstStyle/>
        <a:p>
          <a:r>
            <a:rPr lang="it-IT" sz="1800" dirty="0"/>
            <a:t>Elementi strutturalmente connessi</a:t>
          </a:r>
        </a:p>
      </dgm:t>
    </dgm:pt>
    <dgm:pt modelId="{02416140-C0AB-4D8A-96BB-B1456A342B8D}" type="parTrans" cxnId="{D3225B25-3458-48B1-A050-8D4266640BE3}">
      <dgm:prSet/>
      <dgm:spPr/>
      <dgm:t>
        <a:bodyPr/>
        <a:lstStyle/>
        <a:p>
          <a:endParaRPr lang="it-IT"/>
        </a:p>
      </dgm:t>
    </dgm:pt>
    <dgm:pt modelId="{81EA1155-62EC-4340-89E3-B496CF676027}" type="sibTrans" cxnId="{D3225B25-3458-48B1-A050-8D4266640BE3}">
      <dgm:prSet/>
      <dgm:spPr/>
      <dgm:t>
        <a:bodyPr/>
        <a:lstStyle/>
        <a:p>
          <a:endParaRPr lang="it-IT"/>
        </a:p>
      </dgm:t>
    </dgm:pt>
    <dgm:pt modelId="{EFEEADEA-F562-40F3-B0B0-FA869BF2EF75}">
      <dgm:prSet phldrT="[Testo]" custT="1"/>
      <dgm:spPr/>
      <dgm:t>
        <a:bodyPr/>
        <a:lstStyle/>
        <a:p>
          <a:r>
            <a:rPr lang="it-IT" sz="2200" dirty="0"/>
            <a:t>Costruzioni</a:t>
          </a:r>
        </a:p>
      </dgm:t>
    </dgm:pt>
    <dgm:pt modelId="{F40C2924-B4D0-4EC0-8398-4AD8F05E17D9}" type="parTrans" cxnId="{FD527163-B4DA-4D7C-86F0-E1AC1315DFCE}">
      <dgm:prSet/>
      <dgm:spPr/>
      <dgm:t>
        <a:bodyPr/>
        <a:lstStyle/>
        <a:p>
          <a:endParaRPr lang="it-IT"/>
        </a:p>
      </dgm:t>
    </dgm:pt>
    <dgm:pt modelId="{4B7E06CF-430B-4692-9AFB-07E59B442DB8}" type="sibTrans" cxnId="{FD527163-B4DA-4D7C-86F0-E1AC1315DFCE}">
      <dgm:prSet/>
      <dgm:spPr/>
      <dgm:t>
        <a:bodyPr/>
        <a:lstStyle/>
        <a:p>
          <a:endParaRPr lang="it-IT"/>
        </a:p>
      </dgm:t>
    </dgm:pt>
    <dgm:pt modelId="{AEAD817A-A71F-428B-9CD5-0B1989991088}">
      <dgm:prSet phldrT="[Testo]" custT="1"/>
      <dgm:spPr>
        <a:solidFill>
          <a:schemeClr val="accent1"/>
        </a:solidFill>
      </dgm:spPr>
      <dgm:t>
        <a:bodyPr/>
        <a:lstStyle/>
        <a:p>
          <a:r>
            <a:rPr lang="it-IT" sz="2200" dirty="0"/>
            <a:t>Suolo</a:t>
          </a:r>
        </a:p>
      </dgm:t>
    </dgm:pt>
    <dgm:pt modelId="{F31590FE-9D6A-4D4F-A026-A4D9D1E13887}" type="parTrans" cxnId="{53573118-4086-49F7-87FC-6E329C03671C}">
      <dgm:prSet/>
      <dgm:spPr/>
      <dgm:t>
        <a:bodyPr/>
        <a:lstStyle/>
        <a:p>
          <a:endParaRPr lang="it-IT"/>
        </a:p>
      </dgm:t>
    </dgm:pt>
    <dgm:pt modelId="{997988E6-28A7-4F6A-909F-59B1D5469D21}" type="sibTrans" cxnId="{53573118-4086-49F7-87FC-6E329C03671C}">
      <dgm:prSet/>
      <dgm:spPr/>
      <dgm:t>
        <a:bodyPr/>
        <a:lstStyle/>
        <a:p>
          <a:endParaRPr lang="it-IT"/>
        </a:p>
      </dgm:t>
    </dgm:pt>
    <dgm:pt modelId="{A681FB49-7ADE-4230-8A44-C2884393D22D}" type="pres">
      <dgm:prSet presAssocID="{0AC4C0A7-BB54-4BB4-893D-7309832E61AE}" presName="compositeShape" presStyleCnt="0">
        <dgm:presLayoutVars>
          <dgm:chMax val="7"/>
          <dgm:dir/>
          <dgm:resizeHandles val="exact"/>
        </dgm:presLayoutVars>
      </dgm:prSet>
      <dgm:spPr/>
    </dgm:pt>
    <dgm:pt modelId="{5FA61174-5073-4B40-B622-21C1B2BDAAA7}" type="pres">
      <dgm:prSet presAssocID="{0AC4C0A7-BB54-4BB4-893D-7309832E61AE}" presName="wedge1" presStyleLbl="node1" presStyleIdx="0" presStyleCnt="4" custLinFactNeighborX="-667" custLinFactNeighborY="368"/>
      <dgm:spPr/>
    </dgm:pt>
    <dgm:pt modelId="{92493E19-CF1B-4301-9E07-BF1596EC4C66}" type="pres">
      <dgm:prSet presAssocID="{0AC4C0A7-BB54-4BB4-893D-7309832E61AE}" presName="wedge1Tx" presStyleLbl="node1" presStyleIdx="0" presStyleCnt="4">
        <dgm:presLayoutVars>
          <dgm:chMax val="0"/>
          <dgm:chPref val="0"/>
          <dgm:bulletEnabled val="1"/>
        </dgm:presLayoutVars>
      </dgm:prSet>
      <dgm:spPr/>
    </dgm:pt>
    <dgm:pt modelId="{6CE51022-0579-46CB-8C29-F3F52EE7D710}" type="pres">
      <dgm:prSet presAssocID="{0AC4C0A7-BB54-4BB4-893D-7309832E61AE}" presName="wedge2" presStyleLbl="node1" presStyleIdx="1" presStyleCnt="4" custScaleX="101074"/>
      <dgm:spPr/>
    </dgm:pt>
    <dgm:pt modelId="{92C6AE4D-C960-4D78-BE01-2D5F6D37D6AA}" type="pres">
      <dgm:prSet presAssocID="{0AC4C0A7-BB54-4BB4-893D-7309832E61AE}" presName="wedge2Tx" presStyleLbl="node1" presStyleIdx="1" presStyleCnt="4">
        <dgm:presLayoutVars>
          <dgm:chMax val="0"/>
          <dgm:chPref val="0"/>
          <dgm:bulletEnabled val="1"/>
        </dgm:presLayoutVars>
      </dgm:prSet>
      <dgm:spPr/>
    </dgm:pt>
    <dgm:pt modelId="{D2601FFE-7612-4E9A-9DFD-BCA9F6D94135}" type="pres">
      <dgm:prSet presAssocID="{0AC4C0A7-BB54-4BB4-893D-7309832E61AE}" presName="wedge3" presStyleLbl="node1" presStyleIdx="2" presStyleCnt="4"/>
      <dgm:spPr/>
    </dgm:pt>
    <dgm:pt modelId="{805B0B7A-D65E-4170-A0F3-4EA147B3E13F}" type="pres">
      <dgm:prSet presAssocID="{0AC4C0A7-BB54-4BB4-893D-7309832E61AE}" presName="wedge3Tx" presStyleLbl="node1" presStyleIdx="2" presStyleCnt="4">
        <dgm:presLayoutVars>
          <dgm:chMax val="0"/>
          <dgm:chPref val="0"/>
          <dgm:bulletEnabled val="1"/>
        </dgm:presLayoutVars>
      </dgm:prSet>
      <dgm:spPr/>
    </dgm:pt>
    <dgm:pt modelId="{39FA1763-5140-435F-AF01-E2D565327F83}" type="pres">
      <dgm:prSet presAssocID="{0AC4C0A7-BB54-4BB4-893D-7309832E61AE}" presName="wedge4" presStyleLbl="node1" presStyleIdx="3" presStyleCnt="4"/>
      <dgm:spPr/>
    </dgm:pt>
    <dgm:pt modelId="{42287F5E-7A59-4742-A39D-16AEC3FB46BD}" type="pres">
      <dgm:prSet presAssocID="{0AC4C0A7-BB54-4BB4-893D-7309832E61AE}" presName="wedge4Tx" presStyleLbl="node1" presStyleIdx="3" presStyleCnt="4">
        <dgm:presLayoutVars>
          <dgm:chMax val="0"/>
          <dgm:chPref val="0"/>
          <dgm:bulletEnabled val="1"/>
        </dgm:presLayoutVars>
      </dgm:prSet>
      <dgm:spPr/>
    </dgm:pt>
  </dgm:ptLst>
  <dgm:cxnLst>
    <dgm:cxn modelId="{9C82A80C-293E-41E5-A4E0-2E1C687173FE}" type="presOf" srcId="{AEAD817A-A71F-428B-9CD5-0B1989991088}" destId="{39FA1763-5140-435F-AF01-E2D565327F83}" srcOrd="0" destOrd="0" presId="urn:microsoft.com/office/officeart/2005/8/layout/chart3"/>
    <dgm:cxn modelId="{53573118-4086-49F7-87FC-6E329C03671C}" srcId="{0AC4C0A7-BB54-4BB4-893D-7309832E61AE}" destId="{AEAD817A-A71F-428B-9CD5-0B1989991088}" srcOrd="3" destOrd="0" parTransId="{F31590FE-9D6A-4D4F-A026-A4D9D1E13887}" sibTransId="{997988E6-28A7-4F6A-909F-59B1D5469D21}"/>
    <dgm:cxn modelId="{D3225B25-3458-48B1-A050-8D4266640BE3}" srcId="{0AC4C0A7-BB54-4BB4-893D-7309832E61AE}" destId="{61D852A5-0108-4EC8-B812-36618FB8CDEE}" srcOrd="1" destOrd="0" parTransId="{02416140-C0AB-4D8A-96BB-B1456A342B8D}" sibTransId="{81EA1155-62EC-4340-89E3-B496CF676027}"/>
    <dgm:cxn modelId="{FD527163-B4DA-4D7C-86F0-E1AC1315DFCE}" srcId="{0AC4C0A7-BB54-4BB4-893D-7309832E61AE}" destId="{EFEEADEA-F562-40F3-B0B0-FA869BF2EF75}" srcOrd="2" destOrd="0" parTransId="{F40C2924-B4D0-4EC0-8398-4AD8F05E17D9}" sibTransId="{4B7E06CF-430B-4692-9AFB-07E59B442DB8}"/>
    <dgm:cxn modelId="{A755E953-2998-418B-A32A-5FB563560EAF}" type="presOf" srcId="{4B57FD6E-FBD6-4042-B5B7-DBB8C5C792CB}" destId="{5FA61174-5073-4B40-B622-21C1B2BDAAA7}" srcOrd="0" destOrd="0" presId="urn:microsoft.com/office/officeart/2005/8/layout/chart3"/>
    <dgm:cxn modelId="{986D9D7C-05BB-474F-8A71-B6C6B70EE714}" type="presOf" srcId="{61D852A5-0108-4EC8-B812-36618FB8CDEE}" destId="{6CE51022-0579-46CB-8C29-F3F52EE7D710}" srcOrd="0" destOrd="0" presId="urn:microsoft.com/office/officeart/2005/8/layout/chart3"/>
    <dgm:cxn modelId="{13B7B57C-12CD-4DA5-AC0B-DB5593DFA23F}" type="presOf" srcId="{EFEEADEA-F562-40F3-B0B0-FA869BF2EF75}" destId="{D2601FFE-7612-4E9A-9DFD-BCA9F6D94135}" srcOrd="0" destOrd="0" presId="urn:microsoft.com/office/officeart/2005/8/layout/chart3"/>
    <dgm:cxn modelId="{37446381-4316-4B2C-BA16-301939DE0629}" type="presOf" srcId="{0AC4C0A7-BB54-4BB4-893D-7309832E61AE}" destId="{A681FB49-7ADE-4230-8A44-C2884393D22D}" srcOrd="0" destOrd="0" presId="urn:microsoft.com/office/officeart/2005/8/layout/chart3"/>
    <dgm:cxn modelId="{281C35C5-EC8E-4816-A38D-0F54DEF8EBBF}" type="presOf" srcId="{AEAD817A-A71F-428B-9CD5-0B1989991088}" destId="{42287F5E-7A59-4742-A39D-16AEC3FB46BD}" srcOrd="1" destOrd="0" presId="urn:microsoft.com/office/officeart/2005/8/layout/chart3"/>
    <dgm:cxn modelId="{776FE2D2-5643-4630-AC9E-3B1224AEF91A}" type="presOf" srcId="{61D852A5-0108-4EC8-B812-36618FB8CDEE}" destId="{92C6AE4D-C960-4D78-BE01-2D5F6D37D6AA}" srcOrd="1" destOrd="0" presId="urn:microsoft.com/office/officeart/2005/8/layout/chart3"/>
    <dgm:cxn modelId="{E2A799D3-1EA0-48D7-9A35-5265C5F8DD93}" srcId="{0AC4C0A7-BB54-4BB4-893D-7309832E61AE}" destId="{4B57FD6E-FBD6-4042-B5B7-DBB8C5C792CB}" srcOrd="0" destOrd="0" parTransId="{40539C0C-46A8-40FE-9255-F76E89CC53D3}" sibTransId="{ED46EF56-7BF7-42E4-B945-68F9B0C93D08}"/>
    <dgm:cxn modelId="{EDD855DE-739F-4E2A-AB34-581A3EFF1ABA}" type="presOf" srcId="{4B57FD6E-FBD6-4042-B5B7-DBB8C5C792CB}" destId="{92493E19-CF1B-4301-9E07-BF1596EC4C66}" srcOrd="1" destOrd="0" presId="urn:microsoft.com/office/officeart/2005/8/layout/chart3"/>
    <dgm:cxn modelId="{DD29FBF8-0D0D-4CFE-93AD-C286C66124F1}" type="presOf" srcId="{EFEEADEA-F562-40F3-B0B0-FA869BF2EF75}" destId="{805B0B7A-D65E-4170-A0F3-4EA147B3E13F}" srcOrd="1" destOrd="0" presId="urn:microsoft.com/office/officeart/2005/8/layout/chart3"/>
    <dgm:cxn modelId="{0647F01C-BE6D-425A-8B99-72A04F1952F8}" type="presParOf" srcId="{A681FB49-7ADE-4230-8A44-C2884393D22D}" destId="{5FA61174-5073-4B40-B622-21C1B2BDAAA7}" srcOrd="0" destOrd="0" presId="urn:microsoft.com/office/officeart/2005/8/layout/chart3"/>
    <dgm:cxn modelId="{669311FD-778F-49F1-8E8B-61C1F0CDEC55}" type="presParOf" srcId="{A681FB49-7ADE-4230-8A44-C2884393D22D}" destId="{92493E19-CF1B-4301-9E07-BF1596EC4C66}" srcOrd="1" destOrd="0" presId="urn:microsoft.com/office/officeart/2005/8/layout/chart3"/>
    <dgm:cxn modelId="{B5F3CDAE-7DA6-4FB8-A496-AE7B1B5A6B96}" type="presParOf" srcId="{A681FB49-7ADE-4230-8A44-C2884393D22D}" destId="{6CE51022-0579-46CB-8C29-F3F52EE7D710}" srcOrd="2" destOrd="0" presId="urn:microsoft.com/office/officeart/2005/8/layout/chart3"/>
    <dgm:cxn modelId="{3AD94E98-5F01-4A25-BCE0-ADE0F0AC5379}" type="presParOf" srcId="{A681FB49-7ADE-4230-8A44-C2884393D22D}" destId="{92C6AE4D-C960-4D78-BE01-2D5F6D37D6AA}" srcOrd="3" destOrd="0" presId="urn:microsoft.com/office/officeart/2005/8/layout/chart3"/>
    <dgm:cxn modelId="{E2A4AFC2-390D-4F32-A23E-B50E42AC97A1}" type="presParOf" srcId="{A681FB49-7ADE-4230-8A44-C2884393D22D}" destId="{D2601FFE-7612-4E9A-9DFD-BCA9F6D94135}" srcOrd="4" destOrd="0" presId="urn:microsoft.com/office/officeart/2005/8/layout/chart3"/>
    <dgm:cxn modelId="{431E543E-EE54-4FB8-8E85-D36C3477E171}" type="presParOf" srcId="{A681FB49-7ADE-4230-8A44-C2884393D22D}" destId="{805B0B7A-D65E-4170-A0F3-4EA147B3E13F}" srcOrd="5" destOrd="0" presId="urn:microsoft.com/office/officeart/2005/8/layout/chart3"/>
    <dgm:cxn modelId="{03C84F1D-B6A3-4DE4-BC48-D01BC4D13A5A}" type="presParOf" srcId="{A681FB49-7ADE-4230-8A44-C2884393D22D}" destId="{39FA1763-5140-435F-AF01-E2D565327F83}" srcOrd="6" destOrd="0" presId="urn:microsoft.com/office/officeart/2005/8/layout/chart3"/>
    <dgm:cxn modelId="{AC418898-4DBD-4220-B031-AFC1DBE3E256}" type="presParOf" srcId="{A681FB49-7ADE-4230-8A44-C2884393D22D}" destId="{42287F5E-7A59-4742-A39D-16AEC3FB46B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7B42B2-16C8-4503-A810-2A69ED9EAC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96E82FA2-ED61-486C-A63E-81825A793E87}">
      <dgm:prSet phldrT="[Testo]" custT="1"/>
      <dgm:spPr/>
      <dgm:t>
        <a:bodyPr/>
        <a:lstStyle/>
        <a:p>
          <a:r>
            <a:rPr lang="it-IT" sz="2800" dirty="0"/>
            <a:t>QUANDO SI HA L’OBBLIGO</a:t>
          </a:r>
        </a:p>
      </dgm:t>
    </dgm:pt>
    <dgm:pt modelId="{ACC7DD1E-B180-47A0-BD5F-C3F84E50537E}" type="parTrans" cxnId="{A3C778B1-BDC4-4B3A-8655-2CFABE27DE52}">
      <dgm:prSet/>
      <dgm:spPr/>
      <dgm:t>
        <a:bodyPr/>
        <a:lstStyle/>
        <a:p>
          <a:endParaRPr lang="it-IT" sz="2800"/>
        </a:p>
      </dgm:t>
    </dgm:pt>
    <dgm:pt modelId="{AC58247B-02ED-4890-ABF4-89687F451736}" type="sibTrans" cxnId="{A3C778B1-BDC4-4B3A-8655-2CFABE27DE52}">
      <dgm:prSet/>
      <dgm:spPr/>
      <dgm:t>
        <a:bodyPr/>
        <a:lstStyle/>
        <a:p>
          <a:endParaRPr lang="it-IT" sz="2800"/>
        </a:p>
      </dgm:t>
    </dgm:pt>
    <dgm:pt modelId="{E8490DE6-D707-4B41-9B9C-A4541FD74222}">
      <dgm:prSet phldrT="[Testo]" custT="1"/>
      <dgm:spPr/>
      <dgm:t>
        <a:bodyPr/>
        <a:lstStyle/>
        <a:p>
          <a:r>
            <a:rPr lang="it-IT" sz="2800" dirty="0"/>
            <a:t>realizzazione di Nuove Costruzioni o Unità Afferenti (</a:t>
          </a:r>
          <a:r>
            <a:rPr lang="it-IT" sz="2800" b="1" dirty="0">
              <a:solidFill>
                <a:srgbClr val="E67B15"/>
              </a:solidFill>
            </a:rPr>
            <a:t>dichiarazione di Accatastamento</a:t>
          </a:r>
          <a:r>
            <a:rPr lang="it-IT" sz="2800" dirty="0"/>
            <a:t>)</a:t>
          </a:r>
        </a:p>
      </dgm:t>
    </dgm:pt>
    <dgm:pt modelId="{7364DC02-AF23-4EDB-AD91-821F44CD09E9}" type="parTrans" cxnId="{90A55C65-A2C9-4875-AF17-C67E73CC82CF}">
      <dgm:prSet/>
      <dgm:spPr/>
      <dgm:t>
        <a:bodyPr/>
        <a:lstStyle/>
        <a:p>
          <a:endParaRPr lang="it-IT" sz="2800"/>
        </a:p>
      </dgm:t>
    </dgm:pt>
    <dgm:pt modelId="{4CF4BB7E-9262-4FBE-AE96-F3D4401E31F9}" type="sibTrans" cxnId="{90A55C65-A2C9-4875-AF17-C67E73CC82CF}">
      <dgm:prSet/>
      <dgm:spPr/>
      <dgm:t>
        <a:bodyPr/>
        <a:lstStyle/>
        <a:p>
          <a:endParaRPr lang="it-IT" sz="2800"/>
        </a:p>
      </dgm:t>
    </dgm:pt>
    <dgm:pt modelId="{1BD60B94-336E-412C-8D05-87686C1BECE8}">
      <dgm:prSet phldrT="[Testo]" custT="1"/>
      <dgm:spPr/>
      <dgm:t>
        <a:bodyPr/>
        <a:lstStyle/>
        <a:p>
          <a:r>
            <a:rPr lang="it-IT" sz="2800" dirty="0"/>
            <a:t>CHI HA L’OBBLIGO</a:t>
          </a:r>
        </a:p>
      </dgm:t>
    </dgm:pt>
    <dgm:pt modelId="{178968AB-63A1-4E46-A5BD-A9954405158B}" type="parTrans" cxnId="{DA4E6F03-7735-4777-88B2-248DFD52AEE0}">
      <dgm:prSet/>
      <dgm:spPr/>
      <dgm:t>
        <a:bodyPr/>
        <a:lstStyle/>
        <a:p>
          <a:endParaRPr lang="it-IT" sz="2800"/>
        </a:p>
      </dgm:t>
    </dgm:pt>
    <dgm:pt modelId="{59777416-AF63-4F75-A282-64EB48977B82}" type="sibTrans" cxnId="{DA4E6F03-7735-4777-88B2-248DFD52AEE0}">
      <dgm:prSet/>
      <dgm:spPr/>
      <dgm:t>
        <a:bodyPr/>
        <a:lstStyle/>
        <a:p>
          <a:endParaRPr lang="it-IT" sz="2800"/>
        </a:p>
      </dgm:t>
    </dgm:pt>
    <dgm:pt modelId="{2930F2D4-BADF-4A22-A1AE-5855445BDBC0}">
      <dgm:prSet phldrT="[Testo]" custT="1"/>
      <dgm:spPr/>
      <dgm:t>
        <a:bodyPr/>
        <a:lstStyle/>
        <a:p>
          <a:r>
            <a:rPr lang="it-IT" sz="2800" dirty="0"/>
            <a:t>i soggetti titolari di diritti reali sugli immobili (R.D.L. 652/1939 art. 3)</a:t>
          </a:r>
        </a:p>
      </dgm:t>
    </dgm:pt>
    <dgm:pt modelId="{D5B2C441-950B-4B43-A20F-A18F6E3EB86B}" type="parTrans" cxnId="{284DC962-C40B-42AE-8EB6-811C571BC7B4}">
      <dgm:prSet/>
      <dgm:spPr/>
      <dgm:t>
        <a:bodyPr/>
        <a:lstStyle/>
        <a:p>
          <a:endParaRPr lang="it-IT" sz="2800"/>
        </a:p>
      </dgm:t>
    </dgm:pt>
    <dgm:pt modelId="{8BB64151-64C1-4C25-ABC9-507C0A0C30FF}" type="sibTrans" cxnId="{284DC962-C40B-42AE-8EB6-811C571BC7B4}">
      <dgm:prSet/>
      <dgm:spPr/>
      <dgm:t>
        <a:bodyPr/>
        <a:lstStyle/>
        <a:p>
          <a:endParaRPr lang="it-IT" sz="2800"/>
        </a:p>
      </dgm:t>
    </dgm:pt>
    <dgm:pt modelId="{BAA986B2-5424-4D0A-AF49-C8593BAF29A3}">
      <dgm:prSet phldrT="[Testo]" custT="1"/>
      <dgm:spPr/>
      <dgm:t>
        <a:bodyPr/>
        <a:lstStyle/>
        <a:p>
          <a:r>
            <a:rPr lang="it-IT" sz="2800" dirty="0"/>
            <a:t>variazione di unità immobiliari già censite (</a:t>
          </a:r>
          <a:r>
            <a:rPr lang="it-IT" sz="2800" b="1" dirty="0">
              <a:solidFill>
                <a:srgbClr val="E67B15"/>
              </a:solidFill>
            </a:rPr>
            <a:t>denuncia di Variazione</a:t>
          </a:r>
          <a:r>
            <a:rPr lang="it-IT" sz="2800" dirty="0"/>
            <a:t>)</a:t>
          </a:r>
        </a:p>
      </dgm:t>
    </dgm:pt>
    <dgm:pt modelId="{E10EF10D-8A70-470D-A226-07E02130A749}" type="parTrans" cxnId="{4057F1B0-98D0-44F1-B3F6-B4F0DED51FEE}">
      <dgm:prSet/>
      <dgm:spPr/>
      <dgm:t>
        <a:bodyPr/>
        <a:lstStyle/>
        <a:p>
          <a:endParaRPr lang="it-IT" sz="2800"/>
        </a:p>
      </dgm:t>
    </dgm:pt>
    <dgm:pt modelId="{DC552608-1C2A-4FC0-B355-EDFCC84CEAFA}" type="sibTrans" cxnId="{4057F1B0-98D0-44F1-B3F6-B4F0DED51FEE}">
      <dgm:prSet/>
      <dgm:spPr/>
      <dgm:t>
        <a:bodyPr/>
        <a:lstStyle/>
        <a:p>
          <a:endParaRPr lang="it-IT" sz="2800"/>
        </a:p>
      </dgm:t>
    </dgm:pt>
    <dgm:pt modelId="{56E39770-9422-44E4-84E7-932266044A68}">
      <dgm:prSet phldrT="[Testo]" custT="1"/>
      <dgm:spPr/>
      <dgm:t>
        <a:bodyPr/>
        <a:lstStyle/>
        <a:p>
          <a:r>
            <a:rPr lang="it-IT" sz="2800" dirty="0"/>
            <a:t>i soggetti possessori dei terreni sui quali vengono edificati nuovi fabbricati e ogni altra stabile costruzione nuova (L. 679/69 art. 8)</a:t>
          </a:r>
        </a:p>
      </dgm:t>
    </dgm:pt>
    <dgm:pt modelId="{8BF62665-4318-4C98-9E49-ECEDF37D3C99}" type="parTrans" cxnId="{9214FF13-D926-47C8-92B0-E571C21DCF8E}">
      <dgm:prSet/>
      <dgm:spPr/>
      <dgm:t>
        <a:bodyPr/>
        <a:lstStyle/>
        <a:p>
          <a:endParaRPr lang="it-IT" sz="2800"/>
        </a:p>
      </dgm:t>
    </dgm:pt>
    <dgm:pt modelId="{C31B3578-2281-4F14-B00D-5022D8250773}" type="sibTrans" cxnId="{9214FF13-D926-47C8-92B0-E571C21DCF8E}">
      <dgm:prSet/>
      <dgm:spPr/>
      <dgm:t>
        <a:bodyPr/>
        <a:lstStyle/>
        <a:p>
          <a:endParaRPr lang="it-IT" sz="2800"/>
        </a:p>
      </dgm:t>
    </dgm:pt>
    <dgm:pt modelId="{11D11E19-0313-4EEF-9DC4-B70F168B83F5}" type="pres">
      <dgm:prSet presAssocID="{E37B42B2-16C8-4503-A810-2A69ED9EAC44}" presName="Name0" presStyleCnt="0">
        <dgm:presLayoutVars>
          <dgm:dir/>
          <dgm:animLvl val="lvl"/>
          <dgm:resizeHandles val="exact"/>
        </dgm:presLayoutVars>
      </dgm:prSet>
      <dgm:spPr/>
    </dgm:pt>
    <dgm:pt modelId="{2A4DE89F-4B7D-4358-8577-57C5C832A823}" type="pres">
      <dgm:prSet presAssocID="{96E82FA2-ED61-486C-A63E-81825A793E87}" presName="composite" presStyleCnt="0"/>
      <dgm:spPr/>
    </dgm:pt>
    <dgm:pt modelId="{C759DB97-DCE1-445D-BE2C-F9D67092B05C}" type="pres">
      <dgm:prSet presAssocID="{96E82FA2-ED61-486C-A63E-81825A793E87}" presName="parTx" presStyleLbl="alignNode1" presStyleIdx="0" presStyleCnt="2">
        <dgm:presLayoutVars>
          <dgm:chMax val="0"/>
          <dgm:chPref val="0"/>
          <dgm:bulletEnabled val="1"/>
        </dgm:presLayoutVars>
      </dgm:prSet>
      <dgm:spPr/>
    </dgm:pt>
    <dgm:pt modelId="{2CA260C9-1BF1-4CEF-8C96-C26049EA95E4}" type="pres">
      <dgm:prSet presAssocID="{96E82FA2-ED61-486C-A63E-81825A793E87}" presName="desTx" presStyleLbl="alignAccFollowNode1" presStyleIdx="0" presStyleCnt="2">
        <dgm:presLayoutVars>
          <dgm:bulletEnabled val="1"/>
        </dgm:presLayoutVars>
      </dgm:prSet>
      <dgm:spPr/>
    </dgm:pt>
    <dgm:pt modelId="{1DA03B56-0FA7-4134-85C8-E4141A2B0478}" type="pres">
      <dgm:prSet presAssocID="{AC58247B-02ED-4890-ABF4-89687F451736}" presName="space" presStyleCnt="0"/>
      <dgm:spPr/>
    </dgm:pt>
    <dgm:pt modelId="{6A3A462D-DF4E-4A45-8A82-E2A1D03F0F56}" type="pres">
      <dgm:prSet presAssocID="{1BD60B94-336E-412C-8D05-87686C1BECE8}" presName="composite" presStyleCnt="0"/>
      <dgm:spPr/>
    </dgm:pt>
    <dgm:pt modelId="{078E90D8-94A1-42D5-AA74-6DAA90201D62}" type="pres">
      <dgm:prSet presAssocID="{1BD60B94-336E-412C-8D05-87686C1BECE8}" presName="parTx" presStyleLbl="alignNode1" presStyleIdx="1" presStyleCnt="2">
        <dgm:presLayoutVars>
          <dgm:chMax val="0"/>
          <dgm:chPref val="0"/>
          <dgm:bulletEnabled val="1"/>
        </dgm:presLayoutVars>
      </dgm:prSet>
      <dgm:spPr/>
    </dgm:pt>
    <dgm:pt modelId="{F7FBB1EA-145E-4C4D-BAAB-BD9AC1C0D575}" type="pres">
      <dgm:prSet presAssocID="{1BD60B94-336E-412C-8D05-87686C1BECE8}" presName="desTx" presStyleLbl="alignAccFollowNode1" presStyleIdx="1" presStyleCnt="2">
        <dgm:presLayoutVars>
          <dgm:bulletEnabled val="1"/>
        </dgm:presLayoutVars>
      </dgm:prSet>
      <dgm:spPr/>
    </dgm:pt>
  </dgm:ptLst>
  <dgm:cxnLst>
    <dgm:cxn modelId="{DA4E6F03-7735-4777-88B2-248DFD52AEE0}" srcId="{E37B42B2-16C8-4503-A810-2A69ED9EAC44}" destId="{1BD60B94-336E-412C-8D05-87686C1BECE8}" srcOrd="1" destOrd="0" parTransId="{178968AB-63A1-4E46-A5BD-A9954405158B}" sibTransId="{59777416-AF63-4F75-A282-64EB48977B82}"/>
    <dgm:cxn modelId="{B8648610-9834-4259-BF48-7F2F0E0BE3F1}" type="presOf" srcId="{96E82FA2-ED61-486C-A63E-81825A793E87}" destId="{C759DB97-DCE1-445D-BE2C-F9D67092B05C}" srcOrd="0" destOrd="0" presId="urn:microsoft.com/office/officeart/2005/8/layout/hList1"/>
    <dgm:cxn modelId="{9214FF13-D926-47C8-92B0-E571C21DCF8E}" srcId="{1BD60B94-336E-412C-8D05-87686C1BECE8}" destId="{56E39770-9422-44E4-84E7-932266044A68}" srcOrd="1" destOrd="0" parTransId="{8BF62665-4318-4C98-9E49-ECEDF37D3C99}" sibTransId="{C31B3578-2281-4F14-B00D-5022D8250773}"/>
    <dgm:cxn modelId="{1862D73C-CBB0-45B7-A1A9-761DEC535172}" type="presOf" srcId="{BAA986B2-5424-4D0A-AF49-C8593BAF29A3}" destId="{2CA260C9-1BF1-4CEF-8C96-C26049EA95E4}" srcOrd="0" destOrd="1" presId="urn:microsoft.com/office/officeart/2005/8/layout/hList1"/>
    <dgm:cxn modelId="{3113E63C-E699-4B1E-AB24-4BED42F61876}" type="presOf" srcId="{E37B42B2-16C8-4503-A810-2A69ED9EAC44}" destId="{11D11E19-0313-4EEF-9DC4-B70F168B83F5}" srcOrd="0" destOrd="0" presId="urn:microsoft.com/office/officeart/2005/8/layout/hList1"/>
    <dgm:cxn modelId="{284DC962-C40B-42AE-8EB6-811C571BC7B4}" srcId="{1BD60B94-336E-412C-8D05-87686C1BECE8}" destId="{2930F2D4-BADF-4A22-A1AE-5855445BDBC0}" srcOrd="0" destOrd="0" parTransId="{D5B2C441-950B-4B43-A20F-A18F6E3EB86B}" sibTransId="{8BB64151-64C1-4C25-ABC9-507C0A0C30FF}"/>
    <dgm:cxn modelId="{90A55C65-A2C9-4875-AF17-C67E73CC82CF}" srcId="{96E82FA2-ED61-486C-A63E-81825A793E87}" destId="{E8490DE6-D707-4B41-9B9C-A4541FD74222}" srcOrd="0" destOrd="0" parTransId="{7364DC02-AF23-4EDB-AD91-821F44CD09E9}" sibTransId="{4CF4BB7E-9262-4FBE-AE96-F3D4401E31F9}"/>
    <dgm:cxn modelId="{83B83177-6F9F-49EB-8C57-8A7F877F14C6}" type="presOf" srcId="{56E39770-9422-44E4-84E7-932266044A68}" destId="{F7FBB1EA-145E-4C4D-BAAB-BD9AC1C0D575}" srcOrd="0" destOrd="1" presId="urn:microsoft.com/office/officeart/2005/8/layout/hList1"/>
    <dgm:cxn modelId="{4057F1B0-98D0-44F1-B3F6-B4F0DED51FEE}" srcId="{96E82FA2-ED61-486C-A63E-81825A793E87}" destId="{BAA986B2-5424-4D0A-AF49-C8593BAF29A3}" srcOrd="1" destOrd="0" parTransId="{E10EF10D-8A70-470D-A226-07E02130A749}" sibTransId="{DC552608-1C2A-4FC0-B355-EDFCC84CEAFA}"/>
    <dgm:cxn modelId="{A3C778B1-BDC4-4B3A-8655-2CFABE27DE52}" srcId="{E37B42B2-16C8-4503-A810-2A69ED9EAC44}" destId="{96E82FA2-ED61-486C-A63E-81825A793E87}" srcOrd="0" destOrd="0" parTransId="{ACC7DD1E-B180-47A0-BD5F-C3F84E50537E}" sibTransId="{AC58247B-02ED-4890-ABF4-89687F451736}"/>
    <dgm:cxn modelId="{EF31EFD7-E4EA-4F90-947F-1D186DDA04BC}" type="presOf" srcId="{1BD60B94-336E-412C-8D05-87686C1BECE8}" destId="{078E90D8-94A1-42D5-AA74-6DAA90201D62}" srcOrd="0" destOrd="0" presId="urn:microsoft.com/office/officeart/2005/8/layout/hList1"/>
    <dgm:cxn modelId="{B7C226EA-2395-4A16-B913-611BDAE29851}" type="presOf" srcId="{2930F2D4-BADF-4A22-A1AE-5855445BDBC0}" destId="{F7FBB1EA-145E-4C4D-BAAB-BD9AC1C0D575}" srcOrd="0" destOrd="0" presId="urn:microsoft.com/office/officeart/2005/8/layout/hList1"/>
    <dgm:cxn modelId="{F48EB2EE-B449-4308-85E9-EEFE708D4F6F}" type="presOf" srcId="{E8490DE6-D707-4B41-9B9C-A4541FD74222}" destId="{2CA260C9-1BF1-4CEF-8C96-C26049EA95E4}" srcOrd="0" destOrd="0" presId="urn:microsoft.com/office/officeart/2005/8/layout/hList1"/>
    <dgm:cxn modelId="{064FA880-F555-4A73-B047-5ED867C5B916}" type="presParOf" srcId="{11D11E19-0313-4EEF-9DC4-B70F168B83F5}" destId="{2A4DE89F-4B7D-4358-8577-57C5C832A823}" srcOrd="0" destOrd="0" presId="urn:microsoft.com/office/officeart/2005/8/layout/hList1"/>
    <dgm:cxn modelId="{97B26C02-A9B3-494A-93E1-95CCD1FD47E8}" type="presParOf" srcId="{2A4DE89F-4B7D-4358-8577-57C5C832A823}" destId="{C759DB97-DCE1-445D-BE2C-F9D67092B05C}" srcOrd="0" destOrd="0" presId="urn:microsoft.com/office/officeart/2005/8/layout/hList1"/>
    <dgm:cxn modelId="{5F4AC4EF-168A-4F59-BC2C-B8E5651E7107}" type="presParOf" srcId="{2A4DE89F-4B7D-4358-8577-57C5C832A823}" destId="{2CA260C9-1BF1-4CEF-8C96-C26049EA95E4}" srcOrd="1" destOrd="0" presId="urn:microsoft.com/office/officeart/2005/8/layout/hList1"/>
    <dgm:cxn modelId="{BFC717CF-FCB5-49B2-B93F-3C8E0EF25A58}" type="presParOf" srcId="{11D11E19-0313-4EEF-9DC4-B70F168B83F5}" destId="{1DA03B56-0FA7-4134-85C8-E4141A2B0478}" srcOrd="1" destOrd="0" presId="urn:microsoft.com/office/officeart/2005/8/layout/hList1"/>
    <dgm:cxn modelId="{5F01D65C-5798-4EDC-962A-19318CF69258}" type="presParOf" srcId="{11D11E19-0313-4EEF-9DC4-B70F168B83F5}" destId="{6A3A462D-DF4E-4A45-8A82-E2A1D03F0F56}" srcOrd="2" destOrd="0" presId="urn:microsoft.com/office/officeart/2005/8/layout/hList1"/>
    <dgm:cxn modelId="{0FD990A6-62B6-4E0E-8FC9-885C04F21589}" type="presParOf" srcId="{6A3A462D-DF4E-4A45-8A82-E2A1D03F0F56}" destId="{078E90D8-94A1-42D5-AA74-6DAA90201D62}" srcOrd="0" destOrd="0" presId="urn:microsoft.com/office/officeart/2005/8/layout/hList1"/>
    <dgm:cxn modelId="{29AC7A3D-6BB0-4EFE-889C-7BB55091BCE6}" type="presParOf" srcId="{6A3A462D-DF4E-4A45-8A82-E2A1D03F0F56}" destId="{F7FBB1EA-145E-4C4D-BAAB-BD9AC1C0D5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37B42B2-16C8-4503-A810-2A69ED9EAC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96E82FA2-ED61-486C-A63E-81825A793E87}">
      <dgm:prSet phldrT="[Testo]"/>
      <dgm:spPr/>
      <dgm:t>
        <a:bodyPr/>
        <a:lstStyle/>
        <a:p>
          <a:r>
            <a:rPr lang="it-IT" dirty="0"/>
            <a:t>CHI PRESENTA L’ATTO DI AGGIORNAMENTO</a:t>
          </a:r>
        </a:p>
      </dgm:t>
    </dgm:pt>
    <dgm:pt modelId="{ACC7DD1E-B180-47A0-BD5F-C3F84E50537E}" type="parTrans" cxnId="{A3C778B1-BDC4-4B3A-8655-2CFABE27DE52}">
      <dgm:prSet/>
      <dgm:spPr/>
      <dgm:t>
        <a:bodyPr/>
        <a:lstStyle/>
        <a:p>
          <a:endParaRPr lang="it-IT"/>
        </a:p>
      </dgm:t>
    </dgm:pt>
    <dgm:pt modelId="{AC58247B-02ED-4890-ABF4-89687F451736}" type="sibTrans" cxnId="{A3C778B1-BDC4-4B3A-8655-2CFABE27DE52}">
      <dgm:prSet/>
      <dgm:spPr/>
      <dgm:t>
        <a:bodyPr/>
        <a:lstStyle/>
        <a:p>
          <a:endParaRPr lang="it-IT"/>
        </a:p>
      </dgm:t>
    </dgm:pt>
    <dgm:pt modelId="{E8490DE6-D707-4B41-9B9C-A4541FD74222}">
      <dgm:prSet phldrT="[Testo]" custT="1"/>
      <dgm:spPr/>
      <dgm:t>
        <a:bodyPr/>
        <a:lstStyle/>
        <a:p>
          <a:pPr marL="0">
            <a:buNone/>
          </a:pPr>
          <a:r>
            <a:rPr lang="it-IT" sz="3100" b="0" kern="1200" dirty="0">
              <a:solidFill>
                <a:schemeClr val="tx1"/>
              </a:solidFill>
            </a:rPr>
            <a:t>L’atto di aggiornamento deve essere presentato da un </a:t>
          </a:r>
          <a:r>
            <a:rPr lang="it-IT" sz="3100" b="1" kern="1200" dirty="0">
              <a:solidFill>
                <a:srgbClr val="E67B15"/>
              </a:solidFill>
              <a:latin typeface="Calibri" panose="020F0502020204030204"/>
              <a:ea typeface="+mn-ea"/>
              <a:cs typeface="+mn-cs"/>
            </a:rPr>
            <a:t>professionista</a:t>
          </a:r>
          <a:r>
            <a:rPr lang="it-IT" sz="3100" b="1" kern="1200" dirty="0">
              <a:solidFill>
                <a:srgbClr val="E67B15"/>
              </a:solidFill>
            </a:rPr>
            <a:t> tecnico abilitato</a:t>
          </a:r>
          <a:r>
            <a:rPr lang="it-IT" sz="3100" b="0" kern="1200" dirty="0">
              <a:solidFill>
                <a:schemeClr val="tx1"/>
              </a:solidFill>
            </a:rPr>
            <a:t>.</a:t>
          </a:r>
        </a:p>
      </dgm:t>
    </dgm:pt>
    <dgm:pt modelId="{7364DC02-AF23-4EDB-AD91-821F44CD09E9}" type="parTrans" cxnId="{90A55C65-A2C9-4875-AF17-C67E73CC82CF}">
      <dgm:prSet/>
      <dgm:spPr/>
      <dgm:t>
        <a:bodyPr/>
        <a:lstStyle/>
        <a:p>
          <a:endParaRPr lang="it-IT"/>
        </a:p>
      </dgm:t>
    </dgm:pt>
    <dgm:pt modelId="{4CF4BB7E-9262-4FBE-AE96-F3D4401E31F9}" type="sibTrans" cxnId="{90A55C65-A2C9-4875-AF17-C67E73CC82CF}">
      <dgm:prSet/>
      <dgm:spPr/>
      <dgm:t>
        <a:bodyPr/>
        <a:lstStyle/>
        <a:p>
          <a:endParaRPr lang="it-IT"/>
        </a:p>
      </dgm:t>
    </dgm:pt>
    <dgm:pt modelId="{2BD041A5-F627-45D5-88BF-20A424A34D4B}">
      <dgm:prSet phldrT="[Testo]"/>
      <dgm:spPr/>
      <dgm:t>
        <a:bodyPr/>
        <a:lstStyle/>
        <a:p>
          <a:pPr marL="0">
            <a:buNone/>
          </a:pPr>
          <a:r>
            <a:rPr lang="it-IT" sz="3100" b="0" kern="1200" dirty="0">
              <a:solidFill>
                <a:schemeClr val="tx1"/>
              </a:solidFill>
            </a:rPr>
            <a:t>Possono presentare gli atti di aggiornamenti: architetti, ingegneri, dottori agronomi e forestali, geometri, periti edili, periti agrari (limitatamente ai fabbricati rurali), agrotecnici.</a:t>
          </a:r>
        </a:p>
      </dgm:t>
    </dgm:pt>
    <dgm:pt modelId="{B1942EF0-B7AE-4F15-9378-04B13E63EB2B}" type="parTrans" cxnId="{EB0279A7-04F1-4CE9-A9F8-04A5CD5DF35B}">
      <dgm:prSet/>
      <dgm:spPr/>
      <dgm:t>
        <a:bodyPr/>
        <a:lstStyle/>
        <a:p>
          <a:endParaRPr lang="it-IT"/>
        </a:p>
      </dgm:t>
    </dgm:pt>
    <dgm:pt modelId="{D295F30C-901D-4AD7-AFCF-3ED45E992DB7}" type="sibTrans" cxnId="{EB0279A7-04F1-4CE9-A9F8-04A5CD5DF35B}">
      <dgm:prSet/>
      <dgm:spPr/>
      <dgm:t>
        <a:bodyPr/>
        <a:lstStyle/>
        <a:p>
          <a:endParaRPr lang="it-IT"/>
        </a:p>
      </dgm:t>
    </dgm:pt>
    <dgm:pt modelId="{11D11E19-0313-4EEF-9DC4-B70F168B83F5}" type="pres">
      <dgm:prSet presAssocID="{E37B42B2-16C8-4503-A810-2A69ED9EAC44}" presName="Name0" presStyleCnt="0">
        <dgm:presLayoutVars>
          <dgm:dir/>
          <dgm:animLvl val="lvl"/>
          <dgm:resizeHandles val="exact"/>
        </dgm:presLayoutVars>
      </dgm:prSet>
      <dgm:spPr/>
    </dgm:pt>
    <dgm:pt modelId="{2A4DE89F-4B7D-4358-8577-57C5C832A823}" type="pres">
      <dgm:prSet presAssocID="{96E82FA2-ED61-486C-A63E-81825A793E87}" presName="composite" presStyleCnt="0"/>
      <dgm:spPr/>
    </dgm:pt>
    <dgm:pt modelId="{C759DB97-DCE1-445D-BE2C-F9D67092B05C}" type="pres">
      <dgm:prSet presAssocID="{96E82FA2-ED61-486C-A63E-81825A793E87}" presName="parTx" presStyleLbl="alignNode1" presStyleIdx="0" presStyleCnt="1">
        <dgm:presLayoutVars>
          <dgm:chMax val="0"/>
          <dgm:chPref val="0"/>
          <dgm:bulletEnabled val="1"/>
        </dgm:presLayoutVars>
      </dgm:prSet>
      <dgm:spPr/>
    </dgm:pt>
    <dgm:pt modelId="{2CA260C9-1BF1-4CEF-8C96-C26049EA95E4}" type="pres">
      <dgm:prSet presAssocID="{96E82FA2-ED61-486C-A63E-81825A793E87}" presName="desTx" presStyleLbl="alignAccFollowNode1" presStyleIdx="0" presStyleCnt="1">
        <dgm:presLayoutVars>
          <dgm:bulletEnabled val="1"/>
        </dgm:presLayoutVars>
      </dgm:prSet>
      <dgm:spPr/>
    </dgm:pt>
  </dgm:ptLst>
  <dgm:cxnLst>
    <dgm:cxn modelId="{B8648610-9834-4259-BF48-7F2F0E0BE3F1}" type="presOf" srcId="{96E82FA2-ED61-486C-A63E-81825A793E87}" destId="{C759DB97-DCE1-445D-BE2C-F9D67092B05C}" srcOrd="0" destOrd="0" presId="urn:microsoft.com/office/officeart/2005/8/layout/hList1"/>
    <dgm:cxn modelId="{3113E63C-E699-4B1E-AB24-4BED42F61876}" type="presOf" srcId="{E37B42B2-16C8-4503-A810-2A69ED9EAC44}" destId="{11D11E19-0313-4EEF-9DC4-B70F168B83F5}" srcOrd="0" destOrd="0" presId="urn:microsoft.com/office/officeart/2005/8/layout/hList1"/>
    <dgm:cxn modelId="{90A55C65-A2C9-4875-AF17-C67E73CC82CF}" srcId="{96E82FA2-ED61-486C-A63E-81825A793E87}" destId="{E8490DE6-D707-4B41-9B9C-A4541FD74222}" srcOrd="0" destOrd="0" parTransId="{7364DC02-AF23-4EDB-AD91-821F44CD09E9}" sibTransId="{4CF4BB7E-9262-4FBE-AE96-F3D4401E31F9}"/>
    <dgm:cxn modelId="{89F5E67C-8474-4DA1-BAC7-B6D16C855549}" type="presOf" srcId="{2BD041A5-F627-45D5-88BF-20A424A34D4B}" destId="{2CA260C9-1BF1-4CEF-8C96-C26049EA95E4}" srcOrd="0" destOrd="1" presId="urn:microsoft.com/office/officeart/2005/8/layout/hList1"/>
    <dgm:cxn modelId="{EB0279A7-04F1-4CE9-A9F8-04A5CD5DF35B}" srcId="{96E82FA2-ED61-486C-A63E-81825A793E87}" destId="{2BD041A5-F627-45D5-88BF-20A424A34D4B}" srcOrd="1" destOrd="0" parTransId="{B1942EF0-B7AE-4F15-9378-04B13E63EB2B}" sibTransId="{D295F30C-901D-4AD7-AFCF-3ED45E992DB7}"/>
    <dgm:cxn modelId="{A3C778B1-BDC4-4B3A-8655-2CFABE27DE52}" srcId="{E37B42B2-16C8-4503-A810-2A69ED9EAC44}" destId="{96E82FA2-ED61-486C-A63E-81825A793E87}" srcOrd="0" destOrd="0" parTransId="{ACC7DD1E-B180-47A0-BD5F-C3F84E50537E}" sibTransId="{AC58247B-02ED-4890-ABF4-89687F451736}"/>
    <dgm:cxn modelId="{F48EB2EE-B449-4308-85E9-EEFE708D4F6F}" type="presOf" srcId="{E8490DE6-D707-4B41-9B9C-A4541FD74222}" destId="{2CA260C9-1BF1-4CEF-8C96-C26049EA95E4}" srcOrd="0" destOrd="0" presId="urn:microsoft.com/office/officeart/2005/8/layout/hList1"/>
    <dgm:cxn modelId="{064FA880-F555-4A73-B047-5ED867C5B916}" type="presParOf" srcId="{11D11E19-0313-4EEF-9DC4-B70F168B83F5}" destId="{2A4DE89F-4B7D-4358-8577-57C5C832A823}" srcOrd="0" destOrd="0" presId="urn:microsoft.com/office/officeart/2005/8/layout/hList1"/>
    <dgm:cxn modelId="{97B26C02-A9B3-494A-93E1-95CCD1FD47E8}" type="presParOf" srcId="{2A4DE89F-4B7D-4358-8577-57C5C832A823}" destId="{C759DB97-DCE1-445D-BE2C-F9D67092B05C}" srcOrd="0" destOrd="0" presId="urn:microsoft.com/office/officeart/2005/8/layout/hList1"/>
    <dgm:cxn modelId="{5F4AC4EF-168A-4F59-BC2C-B8E5651E7107}" type="presParOf" srcId="{2A4DE89F-4B7D-4358-8577-57C5C832A823}" destId="{2CA260C9-1BF1-4CEF-8C96-C26049EA95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7B42B2-16C8-4503-A810-2A69ED9EAC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96E82FA2-ED61-486C-A63E-81825A793E87}">
      <dgm:prSet phldrT="[Testo]"/>
      <dgm:spPr/>
      <dgm:t>
        <a:bodyPr/>
        <a:lstStyle/>
        <a:p>
          <a:r>
            <a:rPr lang="it-IT" dirty="0"/>
            <a:t>COME SI PRESENTA</a:t>
          </a:r>
        </a:p>
      </dgm:t>
    </dgm:pt>
    <dgm:pt modelId="{ACC7DD1E-B180-47A0-BD5F-C3F84E50537E}" type="parTrans" cxnId="{A3C778B1-BDC4-4B3A-8655-2CFABE27DE52}">
      <dgm:prSet/>
      <dgm:spPr/>
      <dgm:t>
        <a:bodyPr/>
        <a:lstStyle/>
        <a:p>
          <a:endParaRPr lang="it-IT"/>
        </a:p>
      </dgm:t>
    </dgm:pt>
    <dgm:pt modelId="{AC58247B-02ED-4890-ABF4-89687F451736}" type="sibTrans" cxnId="{A3C778B1-BDC4-4B3A-8655-2CFABE27DE52}">
      <dgm:prSet/>
      <dgm:spPr/>
      <dgm:t>
        <a:bodyPr/>
        <a:lstStyle/>
        <a:p>
          <a:endParaRPr lang="it-IT"/>
        </a:p>
      </dgm:t>
    </dgm:pt>
    <dgm:pt modelId="{E8490DE6-D707-4B41-9B9C-A4541FD74222}">
      <dgm:prSet phldrT="[Testo]"/>
      <dgm:spPr/>
      <dgm:t>
        <a:bodyPr/>
        <a:lstStyle/>
        <a:p>
          <a:r>
            <a:rPr lang="it-IT" dirty="0"/>
            <a:t>compilazione mediante procedura informatica </a:t>
          </a:r>
          <a:r>
            <a:rPr lang="it-IT" b="1" dirty="0">
              <a:solidFill>
                <a:srgbClr val="E67B15"/>
              </a:solidFill>
            </a:rPr>
            <a:t>DOCFA</a:t>
          </a:r>
        </a:p>
      </dgm:t>
    </dgm:pt>
    <dgm:pt modelId="{7364DC02-AF23-4EDB-AD91-821F44CD09E9}" type="parTrans" cxnId="{90A55C65-A2C9-4875-AF17-C67E73CC82CF}">
      <dgm:prSet/>
      <dgm:spPr/>
      <dgm:t>
        <a:bodyPr/>
        <a:lstStyle/>
        <a:p>
          <a:endParaRPr lang="it-IT"/>
        </a:p>
      </dgm:t>
    </dgm:pt>
    <dgm:pt modelId="{4CF4BB7E-9262-4FBE-AE96-F3D4401E31F9}" type="sibTrans" cxnId="{90A55C65-A2C9-4875-AF17-C67E73CC82CF}">
      <dgm:prSet/>
      <dgm:spPr/>
      <dgm:t>
        <a:bodyPr/>
        <a:lstStyle/>
        <a:p>
          <a:endParaRPr lang="it-IT"/>
        </a:p>
      </dgm:t>
    </dgm:pt>
    <dgm:pt modelId="{BAA986B2-5424-4D0A-AF49-C8593BAF29A3}">
      <dgm:prSet phldrT="[Testo]"/>
      <dgm:spPr/>
      <dgm:t>
        <a:bodyPr/>
        <a:lstStyle/>
        <a:p>
          <a:r>
            <a:rPr lang="it-IT" dirty="0"/>
            <a:t>trasmissione obbligatoria in </a:t>
          </a:r>
          <a:r>
            <a:rPr lang="it-IT" b="1" dirty="0">
              <a:solidFill>
                <a:srgbClr val="E67B15"/>
              </a:solidFill>
            </a:rPr>
            <a:t>modalità telematica </a:t>
          </a:r>
          <a:r>
            <a:rPr lang="it-IT" dirty="0"/>
            <a:t>(salvo casi particolari) mediante piattaforma </a:t>
          </a:r>
          <a:r>
            <a:rPr lang="it-IT" b="1" dirty="0">
              <a:solidFill>
                <a:srgbClr val="E67B15"/>
              </a:solidFill>
            </a:rPr>
            <a:t>SISTER</a:t>
          </a:r>
        </a:p>
      </dgm:t>
    </dgm:pt>
    <dgm:pt modelId="{E10EF10D-8A70-470D-A226-07E02130A749}" type="parTrans" cxnId="{4057F1B0-98D0-44F1-B3F6-B4F0DED51FEE}">
      <dgm:prSet/>
      <dgm:spPr/>
      <dgm:t>
        <a:bodyPr/>
        <a:lstStyle/>
        <a:p>
          <a:endParaRPr lang="it-IT"/>
        </a:p>
      </dgm:t>
    </dgm:pt>
    <dgm:pt modelId="{DC552608-1C2A-4FC0-B355-EDFCC84CEAFA}" type="sibTrans" cxnId="{4057F1B0-98D0-44F1-B3F6-B4F0DED51FEE}">
      <dgm:prSet/>
      <dgm:spPr/>
      <dgm:t>
        <a:bodyPr/>
        <a:lstStyle/>
        <a:p>
          <a:endParaRPr lang="it-IT"/>
        </a:p>
      </dgm:t>
    </dgm:pt>
    <dgm:pt modelId="{E57D0AF6-90E5-4674-843E-B8E720B57642}">
      <dgm:prSet phldrT="[Testo]"/>
      <dgm:spPr/>
      <dgm:t>
        <a:bodyPr/>
        <a:lstStyle/>
        <a:p>
          <a:r>
            <a:rPr lang="it-IT" dirty="0"/>
            <a:t>I documenti originali cartacei, comprensivi degli allegati, devono essere conservati dai professionisti che li hanno sottoscritti e presentati per almeno </a:t>
          </a:r>
          <a:r>
            <a:rPr lang="it-IT" b="1" dirty="0">
              <a:solidFill>
                <a:srgbClr val="E67B15"/>
              </a:solidFill>
            </a:rPr>
            <a:t>cinque anni</a:t>
          </a:r>
        </a:p>
      </dgm:t>
    </dgm:pt>
    <dgm:pt modelId="{64CFFD6A-E6F9-4729-BADD-4A1632D4728F}" type="parTrans" cxnId="{B2FE73CD-1C2A-4C53-8D2D-253234183E8B}">
      <dgm:prSet/>
      <dgm:spPr/>
      <dgm:t>
        <a:bodyPr/>
        <a:lstStyle/>
        <a:p>
          <a:endParaRPr lang="it-IT"/>
        </a:p>
      </dgm:t>
    </dgm:pt>
    <dgm:pt modelId="{63FC9BDE-ED29-4974-9427-354B5421CF30}" type="sibTrans" cxnId="{B2FE73CD-1C2A-4C53-8D2D-253234183E8B}">
      <dgm:prSet/>
      <dgm:spPr/>
      <dgm:t>
        <a:bodyPr/>
        <a:lstStyle/>
        <a:p>
          <a:endParaRPr lang="it-IT"/>
        </a:p>
      </dgm:t>
    </dgm:pt>
    <dgm:pt modelId="{11D11E19-0313-4EEF-9DC4-B70F168B83F5}" type="pres">
      <dgm:prSet presAssocID="{E37B42B2-16C8-4503-A810-2A69ED9EAC44}" presName="Name0" presStyleCnt="0">
        <dgm:presLayoutVars>
          <dgm:dir/>
          <dgm:animLvl val="lvl"/>
          <dgm:resizeHandles val="exact"/>
        </dgm:presLayoutVars>
      </dgm:prSet>
      <dgm:spPr/>
    </dgm:pt>
    <dgm:pt modelId="{2A4DE89F-4B7D-4358-8577-57C5C832A823}" type="pres">
      <dgm:prSet presAssocID="{96E82FA2-ED61-486C-A63E-81825A793E87}" presName="composite" presStyleCnt="0"/>
      <dgm:spPr/>
    </dgm:pt>
    <dgm:pt modelId="{C759DB97-DCE1-445D-BE2C-F9D67092B05C}" type="pres">
      <dgm:prSet presAssocID="{96E82FA2-ED61-486C-A63E-81825A793E87}" presName="parTx" presStyleLbl="alignNode1" presStyleIdx="0" presStyleCnt="1">
        <dgm:presLayoutVars>
          <dgm:chMax val="0"/>
          <dgm:chPref val="0"/>
          <dgm:bulletEnabled val="1"/>
        </dgm:presLayoutVars>
      </dgm:prSet>
      <dgm:spPr/>
    </dgm:pt>
    <dgm:pt modelId="{2CA260C9-1BF1-4CEF-8C96-C26049EA95E4}" type="pres">
      <dgm:prSet presAssocID="{96E82FA2-ED61-486C-A63E-81825A793E87}" presName="desTx" presStyleLbl="alignAccFollowNode1" presStyleIdx="0" presStyleCnt="1">
        <dgm:presLayoutVars>
          <dgm:bulletEnabled val="1"/>
        </dgm:presLayoutVars>
      </dgm:prSet>
      <dgm:spPr/>
    </dgm:pt>
  </dgm:ptLst>
  <dgm:cxnLst>
    <dgm:cxn modelId="{B8648610-9834-4259-BF48-7F2F0E0BE3F1}" type="presOf" srcId="{96E82FA2-ED61-486C-A63E-81825A793E87}" destId="{C759DB97-DCE1-445D-BE2C-F9D67092B05C}" srcOrd="0" destOrd="0" presId="urn:microsoft.com/office/officeart/2005/8/layout/hList1"/>
    <dgm:cxn modelId="{0A20191C-6122-4214-9BFD-FCF718F2281D}" type="presOf" srcId="{E57D0AF6-90E5-4674-843E-B8E720B57642}" destId="{2CA260C9-1BF1-4CEF-8C96-C26049EA95E4}" srcOrd="0" destOrd="2" presId="urn:microsoft.com/office/officeart/2005/8/layout/hList1"/>
    <dgm:cxn modelId="{1862D73C-CBB0-45B7-A1A9-761DEC535172}" type="presOf" srcId="{BAA986B2-5424-4D0A-AF49-C8593BAF29A3}" destId="{2CA260C9-1BF1-4CEF-8C96-C26049EA95E4}" srcOrd="0" destOrd="1" presId="urn:microsoft.com/office/officeart/2005/8/layout/hList1"/>
    <dgm:cxn modelId="{3113E63C-E699-4B1E-AB24-4BED42F61876}" type="presOf" srcId="{E37B42B2-16C8-4503-A810-2A69ED9EAC44}" destId="{11D11E19-0313-4EEF-9DC4-B70F168B83F5}" srcOrd="0" destOrd="0" presId="urn:microsoft.com/office/officeart/2005/8/layout/hList1"/>
    <dgm:cxn modelId="{90A55C65-A2C9-4875-AF17-C67E73CC82CF}" srcId="{96E82FA2-ED61-486C-A63E-81825A793E87}" destId="{E8490DE6-D707-4B41-9B9C-A4541FD74222}" srcOrd="0" destOrd="0" parTransId="{7364DC02-AF23-4EDB-AD91-821F44CD09E9}" sibTransId="{4CF4BB7E-9262-4FBE-AE96-F3D4401E31F9}"/>
    <dgm:cxn modelId="{4057F1B0-98D0-44F1-B3F6-B4F0DED51FEE}" srcId="{96E82FA2-ED61-486C-A63E-81825A793E87}" destId="{BAA986B2-5424-4D0A-AF49-C8593BAF29A3}" srcOrd="1" destOrd="0" parTransId="{E10EF10D-8A70-470D-A226-07E02130A749}" sibTransId="{DC552608-1C2A-4FC0-B355-EDFCC84CEAFA}"/>
    <dgm:cxn modelId="{A3C778B1-BDC4-4B3A-8655-2CFABE27DE52}" srcId="{E37B42B2-16C8-4503-A810-2A69ED9EAC44}" destId="{96E82FA2-ED61-486C-A63E-81825A793E87}" srcOrd="0" destOrd="0" parTransId="{ACC7DD1E-B180-47A0-BD5F-C3F84E50537E}" sibTransId="{AC58247B-02ED-4890-ABF4-89687F451736}"/>
    <dgm:cxn modelId="{B2FE73CD-1C2A-4C53-8D2D-253234183E8B}" srcId="{96E82FA2-ED61-486C-A63E-81825A793E87}" destId="{E57D0AF6-90E5-4674-843E-B8E720B57642}" srcOrd="2" destOrd="0" parTransId="{64CFFD6A-E6F9-4729-BADD-4A1632D4728F}" sibTransId="{63FC9BDE-ED29-4974-9427-354B5421CF30}"/>
    <dgm:cxn modelId="{F48EB2EE-B449-4308-85E9-EEFE708D4F6F}" type="presOf" srcId="{E8490DE6-D707-4B41-9B9C-A4541FD74222}" destId="{2CA260C9-1BF1-4CEF-8C96-C26049EA95E4}" srcOrd="0" destOrd="0" presId="urn:microsoft.com/office/officeart/2005/8/layout/hList1"/>
    <dgm:cxn modelId="{064FA880-F555-4A73-B047-5ED867C5B916}" type="presParOf" srcId="{11D11E19-0313-4EEF-9DC4-B70F168B83F5}" destId="{2A4DE89F-4B7D-4358-8577-57C5C832A823}" srcOrd="0" destOrd="0" presId="urn:microsoft.com/office/officeart/2005/8/layout/hList1"/>
    <dgm:cxn modelId="{97B26C02-A9B3-494A-93E1-95CCD1FD47E8}" type="presParOf" srcId="{2A4DE89F-4B7D-4358-8577-57C5C832A823}" destId="{C759DB97-DCE1-445D-BE2C-F9D67092B05C}" srcOrd="0" destOrd="0" presId="urn:microsoft.com/office/officeart/2005/8/layout/hList1"/>
    <dgm:cxn modelId="{5F4AC4EF-168A-4F59-BC2C-B8E5651E7107}" type="presParOf" srcId="{2A4DE89F-4B7D-4358-8577-57C5C832A823}" destId="{2CA260C9-1BF1-4CEF-8C96-C26049EA95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37B42B2-16C8-4503-A810-2A69ED9EAC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96E82FA2-ED61-486C-A63E-81825A793E87}">
      <dgm:prSet phldrT="[Testo]"/>
      <dgm:spPr/>
      <dgm:t>
        <a:bodyPr/>
        <a:lstStyle/>
        <a:p>
          <a:r>
            <a:rPr lang="it-IT" dirty="0"/>
            <a:t>TERMINI</a:t>
          </a:r>
        </a:p>
        <a:p>
          <a:r>
            <a:rPr lang="it-IT" dirty="0"/>
            <a:t>art. 34-quinquies, comma 2, del decreto legge 10 gennaio 2006 Circolare 3/2006</a:t>
          </a:r>
        </a:p>
      </dgm:t>
    </dgm:pt>
    <dgm:pt modelId="{ACC7DD1E-B180-47A0-BD5F-C3F84E50537E}" type="parTrans" cxnId="{A3C778B1-BDC4-4B3A-8655-2CFABE27DE52}">
      <dgm:prSet/>
      <dgm:spPr/>
      <dgm:t>
        <a:bodyPr/>
        <a:lstStyle/>
        <a:p>
          <a:endParaRPr lang="it-IT"/>
        </a:p>
      </dgm:t>
    </dgm:pt>
    <dgm:pt modelId="{AC58247B-02ED-4890-ABF4-89687F451736}" type="sibTrans" cxnId="{A3C778B1-BDC4-4B3A-8655-2CFABE27DE52}">
      <dgm:prSet/>
      <dgm:spPr/>
      <dgm:t>
        <a:bodyPr/>
        <a:lstStyle/>
        <a:p>
          <a:endParaRPr lang="it-IT"/>
        </a:p>
      </dgm:t>
    </dgm:pt>
    <dgm:pt modelId="{E8490DE6-D707-4B41-9B9C-A4541FD74222}">
      <dgm:prSet phldrT="[Testo]"/>
      <dgm:spPr/>
      <dgm:t>
        <a:bodyPr/>
        <a:lstStyle/>
        <a:p>
          <a:pPr marL="0" algn="just">
            <a:buNone/>
          </a:pPr>
          <a:r>
            <a:rPr lang="it-IT" dirty="0"/>
            <a:t>Il termine per la presentazione delle dichiarazioni in catasto viene stabilito in </a:t>
          </a:r>
          <a:r>
            <a:rPr lang="it-IT" b="1" dirty="0">
              <a:solidFill>
                <a:srgbClr val="E67B15"/>
              </a:solidFill>
            </a:rPr>
            <a:t>trenta giorni </a:t>
          </a:r>
          <a:r>
            <a:rPr lang="it-IT" dirty="0"/>
            <a:t>decorrenti dalla momento in cui sono divenute abitabili o servibili all’uso a cui sono destinate, ovvero dal momento in cui le mutazioni si sono verificate.</a:t>
          </a:r>
          <a:endParaRPr lang="it-IT" b="1" dirty="0">
            <a:solidFill>
              <a:srgbClr val="E67B15"/>
            </a:solidFill>
          </a:endParaRPr>
        </a:p>
      </dgm:t>
    </dgm:pt>
    <dgm:pt modelId="{7364DC02-AF23-4EDB-AD91-821F44CD09E9}" type="parTrans" cxnId="{90A55C65-A2C9-4875-AF17-C67E73CC82CF}">
      <dgm:prSet/>
      <dgm:spPr/>
      <dgm:t>
        <a:bodyPr/>
        <a:lstStyle/>
        <a:p>
          <a:endParaRPr lang="it-IT"/>
        </a:p>
      </dgm:t>
    </dgm:pt>
    <dgm:pt modelId="{4CF4BB7E-9262-4FBE-AE96-F3D4401E31F9}" type="sibTrans" cxnId="{90A55C65-A2C9-4875-AF17-C67E73CC82CF}">
      <dgm:prSet/>
      <dgm:spPr/>
      <dgm:t>
        <a:bodyPr/>
        <a:lstStyle/>
        <a:p>
          <a:endParaRPr lang="it-IT"/>
        </a:p>
      </dgm:t>
    </dgm:pt>
    <dgm:pt modelId="{11D11E19-0313-4EEF-9DC4-B70F168B83F5}" type="pres">
      <dgm:prSet presAssocID="{E37B42B2-16C8-4503-A810-2A69ED9EAC44}" presName="Name0" presStyleCnt="0">
        <dgm:presLayoutVars>
          <dgm:dir/>
          <dgm:animLvl val="lvl"/>
          <dgm:resizeHandles val="exact"/>
        </dgm:presLayoutVars>
      </dgm:prSet>
      <dgm:spPr/>
    </dgm:pt>
    <dgm:pt modelId="{2A4DE89F-4B7D-4358-8577-57C5C832A823}" type="pres">
      <dgm:prSet presAssocID="{96E82FA2-ED61-486C-A63E-81825A793E87}" presName="composite" presStyleCnt="0"/>
      <dgm:spPr/>
    </dgm:pt>
    <dgm:pt modelId="{C759DB97-DCE1-445D-BE2C-F9D67092B05C}" type="pres">
      <dgm:prSet presAssocID="{96E82FA2-ED61-486C-A63E-81825A793E87}" presName="parTx" presStyleLbl="alignNode1" presStyleIdx="0" presStyleCnt="1">
        <dgm:presLayoutVars>
          <dgm:chMax val="0"/>
          <dgm:chPref val="0"/>
          <dgm:bulletEnabled val="1"/>
        </dgm:presLayoutVars>
      </dgm:prSet>
      <dgm:spPr/>
    </dgm:pt>
    <dgm:pt modelId="{2CA260C9-1BF1-4CEF-8C96-C26049EA95E4}" type="pres">
      <dgm:prSet presAssocID="{96E82FA2-ED61-486C-A63E-81825A793E87}" presName="desTx" presStyleLbl="alignAccFollowNode1" presStyleIdx="0" presStyleCnt="1">
        <dgm:presLayoutVars>
          <dgm:bulletEnabled val="1"/>
        </dgm:presLayoutVars>
      </dgm:prSet>
      <dgm:spPr/>
    </dgm:pt>
  </dgm:ptLst>
  <dgm:cxnLst>
    <dgm:cxn modelId="{B8648610-9834-4259-BF48-7F2F0E0BE3F1}" type="presOf" srcId="{96E82FA2-ED61-486C-A63E-81825A793E87}" destId="{C759DB97-DCE1-445D-BE2C-F9D67092B05C}" srcOrd="0" destOrd="0" presId="urn:microsoft.com/office/officeart/2005/8/layout/hList1"/>
    <dgm:cxn modelId="{3113E63C-E699-4B1E-AB24-4BED42F61876}" type="presOf" srcId="{E37B42B2-16C8-4503-A810-2A69ED9EAC44}" destId="{11D11E19-0313-4EEF-9DC4-B70F168B83F5}" srcOrd="0" destOrd="0" presId="urn:microsoft.com/office/officeart/2005/8/layout/hList1"/>
    <dgm:cxn modelId="{90A55C65-A2C9-4875-AF17-C67E73CC82CF}" srcId="{96E82FA2-ED61-486C-A63E-81825A793E87}" destId="{E8490DE6-D707-4B41-9B9C-A4541FD74222}" srcOrd="0" destOrd="0" parTransId="{7364DC02-AF23-4EDB-AD91-821F44CD09E9}" sibTransId="{4CF4BB7E-9262-4FBE-AE96-F3D4401E31F9}"/>
    <dgm:cxn modelId="{A3C778B1-BDC4-4B3A-8655-2CFABE27DE52}" srcId="{E37B42B2-16C8-4503-A810-2A69ED9EAC44}" destId="{96E82FA2-ED61-486C-A63E-81825A793E87}" srcOrd="0" destOrd="0" parTransId="{ACC7DD1E-B180-47A0-BD5F-C3F84E50537E}" sibTransId="{AC58247B-02ED-4890-ABF4-89687F451736}"/>
    <dgm:cxn modelId="{F48EB2EE-B449-4308-85E9-EEFE708D4F6F}" type="presOf" srcId="{E8490DE6-D707-4B41-9B9C-A4541FD74222}" destId="{2CA260C9-1BF1-4CEF-8C96-C26049EA95E4}" srcOrd="0" destOrd="0" presId="urn:microsoft.com/office/officeart/2005/8/layout/hList1"/>
    <dgm:cxn modelId="{064FA880-F555-4A73-B047-5ED867C5B916}" type="presParOf" srcId="{11D11E19-0313-4EEF-9DC4-B70F168B83F5}" destId="{2A4DE89F-4B7D-4358-8577-57C5C832A823}" srcOrd="0" destOrd="0" presId="urn:microsoft.com/office/officeart/2005/8/layout/hList1"/>
    <dgm:cxn modelId="{97B26C02-A9B3-494A-93E1-95CCD1FD47E8}" type="presParOf" srcId="{2A4DE89F-4B7D-4358-8577-57C5C832A823}" destId="{C759DB97-DCE1-445D-BE2C-F9D67092B05C}" srcOrd="0" destOrd="0" presId="urn:microsoft.com/office/officeart/2005/8/layout/hList1"/>
    <dgm:cxn modelId="{5F4AC4EF-168A-4F59-BC2C-B8E5651E7107}" type="presParOf" srcId="{2A4DE89F-4B7D-4358-8577-57C5C832A823}" destId="{2CA260C9-1BF1-4CEF-8C96-C26049EA95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37B42B2-16C8-4503-A810-2A69ED9EAC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96E82FA2-ED61-486C-A63E-81825A793E87}">
      <dgm:prSet phldrT="[Testo]"/>
      <dgm:spPr/>
      <dgm:t>
        <a:bodyPr/>
        <a:lstStyle/>
        <a:p>
          <a:r>
            <a:rPr lang="it-IT" dirty="0"/>
            <a:t>TRIBUTI</a:t>
          </a:r>
        </a:p>
      </dgm:t>
    </dgm:pt>
    <dgm:pt modelId="{ACC7DD1E-B180-47A0-BD5F-C3F84E50537E}" type="parTrans" cxnId="{A3C778B1-BDC4-4B3A-8655-2CFABE27DE52}">
      <dgm:prSet/>
      <dgm:spPr/>
      <dgm:t>
        <a:bodyPr/>
        <a:lstStyle/>
        <a:p>
          <a:endParaRPr lang="it-IT"/>
        </a:p>
      </dgm:t>
    </dgm:pt>
    <dgm:pt modelId="{AC58247B-02ED-4890-ABF4-89687F451736}" type="sibTrans" cxnId="{A3C778B1-BDC4-4B3A-8655-2CFABE27DE52}">
      <dgm:prSet/>
      <dgm:spPr/>
      <dgm:t>
        <a:bodyPr/>
        <a:lstStyle/>
        <a:p>
          <a:endParaRPr lang="it-IT"/>
        </a:p>
      </dgm:t>
    </dgm:pt>
    <dgm:pt modelId="{E8490DE6-D707-4B41-9B9C-A4541FD74222}">
      <dgm:prSet phldrT="[Testo]"/>
      <dgm:spPr/>
      <dgm:t>
        <a:bodyPr/>
        <a:lstStyle/>
        <a:p>
          <a:pPr marL="0" algn="just">
            <a:buNone/>
          </a:pPr>
          <a:r>
            <a:rPr lang="it-IT" dirty="0"/>
            <a:t>La presentazione degli atti di aggiornamento del Catasto Fabbricati prevede il versamento dei </a:t>
          </a:r>
          <a:r>
            <a:rPr lang="it-IT" b="1" dirty="0">
              <a:solidFill>
                <a:srgbClr val="E67B15"/>
              </a:solidFill>
            </a:rPr>
            <a:t>tributi speciali catastali</a:t>
          </a:r>
          <a:r>
            <a:rPr lang="it-IT" dirty="0"/>
            <a:t>.</a:t>
          </a:r>
          <a:endParaRPr lang="it-IT" b="1" dirty="0">
            <a:solidFill>
              <a:srgbClr val="E67B15"/>
            </a:solidFill>
          </a:endParaRPr>
        </a:p>
      </dgm:t>
    </dgm:pt>
    <dgm:pt modelId="{7364DC02-AF23-4EDB-AD91-821F44CD09E9}" type="parTrans" cxnId="{90A55C65-A2C9-4875-AF17-C67E73CC82CF}">
      <dgm:prSet/>
      <dgm:spPr/>
      <dgm:t>
        <a:bodyPr/>
        <a:lstStyle/>
        <a:p>
          <a:endParaRPr lang="it-IT"/>
        </a:p>
      </dgm:t>
    </dgm:pt>
    <dgm:pt modelId="{4CF4BB7E-9262-4FBE-AE96-F3D4401E31F9}" type="sibTrans" cxnId="{90A55C65-A2C9-4875-AF17-C67E73CC82CF}">
      <dgm:prSet/>
      <dgm:spPr/>
      <dgm:t>
        <a:bodyPr/>
        <a:lstStyle/>
        <a:p>
          <a:endParaRPr lang="it-IT"/>
        </a:p>
      </dgm:t>
    </dgm:pt>
    <dgm:pt modelId="{775680B0-DB72-4948-820A-4137B149787D}">
      <dgm:prSet/>
      <dgm:spPr/>
      <dgm:t>
        <a:bodyPr/>
        <a:lstStyle/>
        <a:p>
          <a:pPr marL="0" algn="just">
            <a:buNone/>
          </a:pPr>
          <a:r>
            <a:rPr lang="it-IT" dirty="0"/>
            <a:t>I tributi sono autoliquidati dal professionista incaricato della presentazione dell’atto di aggiornamento in relazione alla dichiarazione resa.</a:t>
          </a:r>
        </a:p>
      </dgm:t>
    </dgm:pt>
    <dgm:pt modelId="{8F3D463C-1A7B-4681-BAE6-78C058D82A30}" type="parTrans" cxnId="{6FEE94D9-591E-44A4-8022-244E4C375AF1}">
      <dgm:prSet/>
      <dgm:spPr/>
      <dgm:t>
        <a:bodyPr/>
        <a:lstStyle/>
        <a:p>
          <a:endParaRPr lang="it-IT"/>
        </a:p>
      </dgm:t>
    </dgm:pt>
    <dgm:pt modelId="{FF0EC7CE-A395-45C9-9F8B-EDF9853B14DC}" type="sibTrans" cxnId="{6FEE94D9-591E-44A4-8022-244E4C375AF1}">
      <dgm:prSet/>
      <dgm:spPr/>
      <dgm:t>
        <a:bodyPr/>
        <a:lstStyle/>
        <a:p>
          <a:endParaRPr lang="it-IT"/>
        </a:p>
      </dgm:t>
    </dgm:pt>
    <dgm:pt modelId="{11D11E19-0313-4EEF-9DC4-B70F168B83F5}" type="pres">
      <dgm:prSet presAssocID="{E37B42B2-16C8-4503-A810-2A69ED9EAC44}" presName="Name0" presStyleCnt="0">
        <dgm:presLayoutVars>
          <dgm:dir/>
          <dgm:animLvl val="lvl"/>
          <dgm:resizeHandles val="exact"/>
        </dgm:presLayoutVars>
      </dgm:prSet>
      <dgm:spPr/>
    </dgm:pt>
    <dgm:pt modelId="{2A4DE89F-4B7D-4358-8577-57C5C832A823}" type="pres">
      <dgm:prSet presAssocID="{96E82FA2-ED61-486C-A63E-81825A793E87}" presName="composite" presStyleCnt="0"/>
      <dgm:spPr/>
    </dgm:pt>
    <dgm:pt modelId="{C759DB97-DCE1-445D-BE2C-F9D67092B05C}" type="pres">
      <dgm:prSet presAssocID="{96E82FA2-ED61-486C-A63E-81825A793E87}" presName="parTx" presStyleLbl="alignNode1" presStyleIdx="0" presStyleCnt="1">
        <dgm:presLayoutVars>
          <dgm:chMax val="0"/>
          <dgm:chPref val="0"/>
          <dgm:bulletEnabled val="1"/>
        </dgm:presLayoutVars>
      </dgm:prSet>
      <dgm:spPr/>
    </dgm:pt>
    <dgm:pt modelId="{2CA260C9-1BF1-4CEF-8C96-C26049EA95E4}" type="pres">
      <dgm:prSet presAssocID="{96E82FA2-ED61-486C-A63E-81825A793E87}" presName="desTx" presStyleLbl="alignAccFollowNode1" presStyleIdx="0" presStyleCnt="1">
        <dgm:presLayoutVars>
          <dgm:bulletEnabled val="1"/>
        </dgm:presLayoutVars>
      </dgm:prSet>
      <dgm:spPr/>
    </dgm:pt>
  </dgm:ptLst>
  <dgm:cxnLst>
    <dgm:cxn modelId="{B8648610-9834-4259-BF48-7F2F0E0BE3F1}" type="presOf" srcId="{96E82FA2-ED61-486C-A63E-81825A793E87}" destId="{C759DB97-DCE1-445D-BE2C-F9D67092B05C}" srcOrd="0" destOrd="0" presId="urn:microsoft.com/office/officeart/2005/8/layout/hList1"/>
    <dgm:cxn modelId="{71227C1A-38C4-4C75-B9B5-A57A14B0792B}" type="presOf" srcId="{775680B0-DB72-4948-820A-4137B149787D}" destId="{2CA260C9-1BF1-4CEF-8C96-C26049EA95E4}" srcOrd="0" destOrd="1" presId="urn:microsoft.com/office/officeart/2005/8/layout/hList1"/>
    <dgm:cxn modelId="{3113E63C-E699-4B1E-AB24-4BED42F61876}" type="presOf" srcId="{E37B42B2-16C8-4503-A810-2A69ED9EAC44}" destId="{11D11E19-0313-4EEF-9DC4-B70F168B83F5}" srcOrd="0" destOrd="0" presId="urn:microsoft.com/office/officeart/2005/8/layout/hList1"/>
    <dgm:cxn modelId="{90A55C65-A2C9-4875-AF17-C67E73CC82CF}" srcId="{96E82FA2-ED61-486C-A63E-81825A793E87}" destId="{E8490DE6-D707-4B41-9B9C-A4541FD74222}" srcOrd="0" destOrd="0" parTransId="{7364DC02-AF23-4EDB-AD91-821F44CD09E9}" sibTransId="{4CF4BB7E-9262-4FBE-AE96-F3D4401E31F9}"/>
    <dgm:cxn modelId="{A3C778B1-BDC4-4B3A-8655-2CFABE27DE52}" srcId="{E37B42B2-16C8-4503-A810-2A69ED9EAC44}" destId="{96E82FA2-ED61-486C-A63E-81825A793E87}" srcOrd="0" destOrd="0" parTransId="{ACC7DD1E-B180-47A0-BD5F-C3F84E50537E}" sibTransId="{AC58247B-02ED-4890-ABF4-89687F451736}"/>
    <dgm:cxn modelId="{6FEE94D9-591E-44A4-8022-244E4C375AF1}" srcId="{96E82FA2-ED61-486C-A63E-81825A793E87}" destId="{775680B0-DB72-4948-820A-4137B149787D}" srcOrd="1" destOrd="0" parTransId="{8F3D463C-1A7B-4681-BAE6-78C058D82A30}" sibTransId="{FF0EC7CE-A395-45C9-9F8B-EDF9853B14DC}"/>
    <dgm:cxn modelId="{F48EB2EE-B449-4308-85E9-EEFE708D4F6F}" type="presOf" srcId="{E8490DE6-D707-4B41-9B9C-A4541FD74222}" destId="{2CA260C9-1BF1-4CEF-8C96-C26049EA95E4}" srcOrd="0" destOrd="0" presId="urn:microsoft.com/office/officeart/2005/8/layout/hList1"/>
    <dgm:cxn modelId="{064FA880-F555-4A73-B047-5ED867C5B916}" type="presParOf" srcId="{11D11E19-0313-4EEF-9DC4-B70F168B83F5}" destId="{2A4DE89F-4B7D-4358-8577-57C5C832A823}" srcOrd="0" destOrd="0" presId="urn:microsoft.com/office/officeart/2005/8/layout/hList1"/>
    <dgm:cxn modelId="{97B26C02-A9B3-494A-93E1-95CCD1FD47E8}" type="presParOf" srcId="{2A4DE89F-4B7D-4358-8577-57C5C832A823}" destId="{C759DB97-DCE1-445D-BE2C-F9D67092B05C}" srcOrd="0" destOrd="0" presId="urn:microsoft.com/office/officeart/2005/8/layout/hList1"/>
    <dgm:cxn modelId="{5F4AC4EF-168A-4F59-BC2C-B8E5651E7107}" type="presParOf" srcId="{2A4DE89F-4B7D-4358-8577-57C5C832A823}" destId="{2CA260C9-1BF1-4CEF-8C96-C26049EA95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37B42B2-16C8-4503-A810-2A69ED9EAC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96E82FA2-ED61-486C-A63E-81825A793E87}">
      <dgm:prSet phldrT="[Testo]"/>
      <dgm:spPr/>
      <dgm:t>
        <a:bodyPr/>
        <a:lstStyle/>
        <a:p>
          <a:r>
            <a:rPr lang="it-IT" dirty="0"/>
            <a:t>SANZIONI</a:t>
          </a:r>
        </a:p>
      </dgm:t>
    </dgm:pt>
    <dgm:pt modelId="{ACC7DD1E-B180-47A0-BD5F-C3F84E50537E}" type="parTrans" cxnId="{A3C778B1-BDC4-4B3A-8655-2CFABE27DE52}">
      <dgm:prSet/>
      <dgm:spPr/>
      <dgm:t>
        <a:bodyPr/>
        <a:lstStyle/>
        <a:p>
          <a:endParaRPr lang="it-IT"/>
        </a:p>
      </dgm:t>
    </dgm:pt>
    <dgm:pt modelId="{AC58247B-02ED-4890-ABF4-89687F451736}" type="sibTrans" cxnId="{A3C778B1-BDC4-4B3A-8655-2CFABE27DE52}">
      <dgm:prSet/>
      <dgm:spPr/>
      <dgm:t>
        <a:bodyPr/>
        <a:lstStyle/>
        <a:p>
          <a:endParaRPr lang="it-IT"/>
        </a:p>
      </dgm:t>
    </dgm:pt>
    <dgm:pt modelId="{E8490DE6-D707-4B41-9B9C-A4541FD74222}">
      <dgm:prSet phldrT="[Testo]"/>
      <dgm:spPr/>
      <dgm:t>
        <a:bodyPr/>
        <a:lstStyle/>
        <a:p>
          <a:pPr marL="0" algn="just">
            <a:buNone/>
          </a:pPr>
          <a:r>
            <a:rPr lang="it-IT" dirty="0"/>
            <a:t>Il mancato o tardivo assolvimento degli adempimenti catastali può essere sanzionabile. </a:t>
          </a:r>
          <a:endParaRPr lang="it-IT" b="1" dirty="0">
            <a:solidFill>
              <a:srgbClr val="E67B15"/>
            </a:solidFill>
          </a:endParaRPr>
        </a:p>
      </dgm:t>
    </dgm:pt>
    <dgm:pt modelId="{7364DC02-AF23-4EDB-AD91-821F44CD09E9}" type="parTrans" cxnId="{90A55C65-A2C9-4875-AF17-C67E73CC82CF}">
      <dgm:prSet/>
      <dgm:spPr/>
      <dgm:t>
        <a:bodyPr/>
        <a:lstStyle/>
        <a:p>
          <a:endParaRPr lang="it-IT"/>
        </a:p>
      </dgm:t>
    </dgm:pt>
    <dgm:pt modelId="{4CF4BB7E-9262-4FBE-AE96-F3D4401E31F9}" type="sibTrans" cxnId="{90A55C65-A2C9-4875-AF17-C67E73CC82CF}">
      <dgm:prSet/>
      <dgm:spPr/>
      <dgm:t>
        <a:bodyPr/>
        <a:lstStyle/>
        <a:p>
          <a:endParaRPr lang="it-IT"/>
        </a:p>
      </dgm:t>
    </dgm:pt>
    <dgm:pt modelId="{B6133D75-5C22-4F27-8E57-3BEA5A9EC0E8}">
      <dgm:prSet phldrT="[Testo]"/>
      <dgm:spPr/>
      <dgm:t>
        <a:bodyPr/>
        <a:lstStyle/>
        <a:p>
          <a:pPr marL="0" algn="just">
            <a:buNone/>
          </a:pPr>
          <a:r>
            <a:rPr lang="it-IT" dirty="0"/>
            <a:t>La violazione decorre dal giorno successivo al termine ultimo previsto per la presentazione della dichiarazione in catasto.</a:t>
          </a:r>
          <a:endParaRPr lang="it-IT" b="1" dirty="0">
            <a:solidFill>
              <a:srgbClr val="E67B15"/>
            </a:solidFill>
          </a:endParaRPr>
        </a:p>
      </dgm:t>
    </dgm:pt>
    <dgm:pt modelId="{CB1BC21F-5A2E-4626-AD96-CB02952ADA32}" type="parTrans" cxnId="{13076DB1-6C3D-43C7-ACAA-E90AA521F0C4}">
      <dgm:prSet/>
      <dgm:spPr/>
      <dgm:t>
        <a:bodyPr/>
        <a:lstStyle/>
        <a:p>
          <a:endParaRPr lang="it-IT"/>
        </a:p>
      </dgm:t>
    </dgm:pt>
    <dgm:pt modelId="{E92FDAF0-88E9-4706-988C-68AE66404334}" type="sibTrans" cxnId="{13076DB1-6C3D-43C7-ACAA-E90AA521F0C4}">
      <dgm:prSet/>
      <dgm:spPr/>
      <dgm:t>
        <a:bodyPr/>
        <a:lstStyle/>
        <a:p>
          <a:endParaRPr lang="it-IT"/>
        </a:p>
      </dgm:t>
    </dgm:pt>
    <dgm:pt modelId="{EFAFDE71-D942-48A4-AD78-80C4548C78DA}">
      <dgm:prSet phldrT="[Testo]"/>
      <dgm:spPr/>
      <dgm:t>
        <a:bodyPr/>
        <a:lstStyle/>
        <a:p>
          <a:pPr marL="0" algn="just">
            <a:buNone/>
          </a:pPr>
          <a:r>
            <a:rPr lang="it-IT" dirty="0"/>
            <a:t>Non sono sanzionabili le fattispecie non soggette a obbligo di presentazione di atti di aggiornamento (categorie fittizie, beni comuni non censibili, variazioni per esatta rappresentazione grafica non dipendenti da lavori successivamente intervenuti e che non diano luogo a una nuova determinazione della rendita).</a:t>
          </a:r>
          <a:endParaRPr lang="it-IT" b="1" dirty="0">
            <a:solidFill>
              <a:srgbClr val="E67B15"/>
            </a:solidFill>
          </a:endParaRPr>
        </a:p>
      </dgm:t>
    </dgm:pt>
    <dgm:pt modelId="{BABB41E3-6FB8-46F5-8976-7F841745421D}" type="parTrans" cxnId="{645A436C-5486-4732-9646-0E2A4408B4CE}">
      <dgm:prSet/>
      <dgm:spPr/>
      <dgm:t>
        <a:bodyPr/>
        <a:lstStyle/>
        <a:p>
          <a:endParaRPr lang="it-IT"/>
        </a:p>
      </dgm:t>
    </dgm:pt>
    <dgm:pt modelId="{59DBCC52-EA2B-4611-8CBA-0B7AFA72244D}" type="sibTrans" cxnId="{645A436C-5486-4732-9646-0E2A4408B4CE}">
      <dgm:prSet/>
      <dgm:spPr/>
      <dgm:t>
        <a:bodyPr/>
        <a:lstStyle/>
        <a:p>
          <a:endParaRPr lang="it-IT"/>
        </a:p>
      </dgm:t>
    </dgm:pt>
    <dgm:pt modelId="{11D11E19-0313-4EEF-9DC4-B70F168B83F5}" type="pres">
      <dgm:prSet presAssocID="{E37B42B2-16C8-4503-A810-2A69ED9EAC44}" presName="Name0" presStyleCnt="0">
        <dgm:presLayoutVars>
          <dgm:dir/>
          <dgm:animLvl val="lvl"/>
          <dgm:resizeHandles val="exact"/>
        </dgm:presLayoutVars>
      </dgm:prSet>
      <dgm:spPr/>
    </dgm:pt>
    <dgm:pt modelId="{2A4DE89F-4B7D-4358-8577-57C5C832A823}" type="pres">
      <dgm:prSet presAssocID="{96E82FA2-ED61-486C-A63E-81825A793E87}" presName="composite" presStyleCnt="0"/>
      <dgm:spPr/>
    </dgm:pt>
    <dgm:pt modelId="{C759DB97-DCE1-445D-BE2C-F9D67092B05C}" type="pres">
      <dgm:prSet presAssocID="{96E82FA2-ED61-486C-A63E-81825A793E87}" presName="parTx" presStyleLbl="alignNode1" presStyleIdx="0" presStyleCnt="1">
        <dgm:presLayoutVars>
          <dgm:chMax val="0"/>
          <dgm:chPref val="0"/>
          <dgm:bulletEnabled val="1"/>
        </dgm:presLayoutVars>
      </dgm:prSet>
      <dgm:spPr/>
    </dgm:pt>
    <dgm:pt modelId="{2CA260C9-1BF1-4CEF-8C96-C26049EA95E4}" type="pres">
      <dgm:prSet presAssocID="{96E82FA2-ED61-486C-A63E-81825A793E87}" presName="desTx" presStyleLbl="alignAccFollowNode1" presStyleIdx="0" presStyleCnt="1">
        <dgm:presLayoutVars>
          <dgm:bulletEnabled val="1"/>
        </dgm:presLayoutVars>
      </dgm:prSet>
      <dgm:spPr/>
    </dgm:pt>
  </dgm:ptLst>
  <dgm:cxnLst>
    <dgm:cxn modelId="{B8648610-9834-4259-BF48-7F2F0E0BE3F1}" type="presOf" srcId="{96E82FA2-ED61-486C-A63E-81825A793E87}" destId="{C759DB97-DCE1-445D-BE2C-F9D67092B05C}" srcOrd="0" destOrd="0" presId="urn:microsoft.com/office/officeart/2005/8/layout/hList1"/>
    <dgm:cxn modelId="{3113E63C-E699-4B1E-AB24-4BED42F61876}" type="presOf" srcId="{E37B42B2-16C8-4503-A810-2A69ED9EAC44}" destId="{11D11E19-0313-4EEF-9DC4-B70F168B83F5}" srcOrd="0" destOrd="0" presId="urn:microsoft.com/office/officeart/2005/8/layout/hList1"/>
    <dgm:cxn modelId="{90A55C65-A2C9-4875-AF17-C67E73CC82CF}" srcId="{96E82FA2-ED61-486C-A63E-81825A793E87}" destId="{E8490DE6-D707-4B41-9B9C-A4541FD74222}" srcOrd="0" destOrd="0" parTransId="{7364DC02-AF23-4EDB-AD91-821F44CD09E9}" sibTransId="{4CF4BB7E-9262-4FBE-AE96-F3D4401E31F9}"/>
    <dgm:cxn modelId="{0B441A68-5462-42A1-9A38-C147042721C3}" type="presOf" srcId="{EFAFDE71-D942-48A4-AD78-80C4548C78DA}" destId="{2CA260C9-1BF1-4CEF-8C96-C26049EA95E4}" srcOrd="0" destOrd="2" presId="urn:microsoft.com/office/officeart/2005/8/layout/hList1"/>
    <dgm:cxn modelId="{645A436C-5486-4732-9646-0E2A4408B4CE}" srcId="{96E82FA2-ED61-486C-A63E-81825A793E87}" destId="{EFAFDE71-D942-48A4-AD78-80C4548C78DA}" srcOrd="2" destOrd="0" parTransId="{BABB41E3-6FB8-46F5-8976-7F841745421D}" sibTransId="{59DBCC52-EA2B-4611-8CBA-0B7AFA72244D}"/>
    <dgm:cxn modelId="{13076DB1-6C3D-43C7-ACAA-E90AA521F0C4}" srcId="{96E82FA2-ED61-486C-A63E-81825A793E87}" destId="{B6133D75-5C22-4F27-8E57-3BEA5A9EC0E8}" srcOrd="1" destOrd="0" parTransId="{CB1BC21F-5A2E-4626-AD96-CB02952ADA32}" sibTransId="{E92FDAF0-88E9-4706-988C-68AE66404334}"/>
    <dgm:cxn modelId="{A3C778B1-BDC4-4B3A-8655-2CFABE27DE52}" srcId="{E37B42B2-16C8-4503-A810-2A69ED9EAC44}" destId="{96E82FA2-ED61-486C-A63E-81825A793E87}" srcOrd="0" destOrd="0" parTransId="{ACC7DD1E-B180-47A0-BD5F-C3F84E50537E}" sibTransId="{AC58247B-02ED-4890-ABF4-89687F451736}"/>
    <dgm:cxn modelId="{BC9FE9EA-E3C3-4EF7-ACCB-CD55D1589DEA}" type="presOf" srcId="{B6133D75-5C22-4F27-8E57-3BEA5A9EC0E8}" destId="{2CA260C9-1BF1-4CEF-8C96-C26049EA95E4}" srcOrd="0" destOrd="1" presId="urn:microsoft.com/office/officeart/2005/8/layout/hList1"/>
    <dgm:cxn modelId="{F48EB2EE-B449-4308-85E9-EEFE708D4F6F}" type="presOf" srcId="{E8490DE6-D707-4B41-9B9C-A4541FD74222}" destId="{2CA260C9-1BF1-4CEF-8C96-C26049EA95E4}" srcOrd="0" destOrd="0" presId="urn:microsoft.com/office/officeart/2005/8/layout/hList1"/>
    <dgm:cxn modelId="{064FA880-F555-4A73-B047-5ED867C5B916}" type="presParOf" srcId="{11D11E19-0313-4EEF-9DC4-B70F168B83F5}" destId="{2A4DE89F-4B7D-4358-8577-57C5C832A823}" srcOrd="0" destOrd="0" presId="urn:microsoft.com/office/officeart/2005/8/layout/hList1"/>
    <dgm:cxn modelId="{97B26C02-A9B3-494A-93E1-95CCD1FD47E8}" type="presParOf" srcId="{2A4DE89F-4B7D-4358-8577-57C5C832A823}" destId="{C759DB97-DCE1-445D-BE2C-F9D67092B05C}" srcOrd="0" destOrd="0" presId="urn:microsoft.com/office/officeart/2005/8/layout/hList1"/>
    <dgm:cxn modelId="{5F4AC4EF-168A-4F59-BC2C-B8E5651E7107}" type="presParOf" srcId="{2A4DE89F-4B7D-4358-8577-57C5C832A823}" destId="{2CA260C9-1BF1-4CEF-8C96-C26049EA95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478993F-8877-4AF7-BFD6-EF2F3DEEB4A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it-IT"/>
        </a:p>
      </dgm:t>
    </dgm:pt>
    <dgm:pt modelId="{1459B7C7-7265-4F6F-B684-09869E3DB1F0}">
      <dgm:prSet phldrT="[Testo]"/>
      <dgm:spPr>
        <a:solidFill>
          <a:srgbClr val="E67B15"/>
        </a:solidFill>
      </dgm:spPr>
      <dgm:t>
        <a:bodyPr/>
        <a:lstStyle/>
        <a:p>
          <a:r>
            <a:rPr lang="it-IT" dirty="0">
              <a:solidFill>
                <a:srgbClr val="0C4376"/>
              </a:solidFill>
            </a:rPr>
            <a:t>Dichiarazione di Accatastamento</a:t>
          </a:r>
        </a:p>
      </dgm:t>
    </dgm:pt>
    <dgm:pt modelId="{42D6CC68-405B-4F12-996C-87A01C9B9C6F}" type="parTrans" cxnId="{96C065AD-177F-4312-B7A1-8782D244CBE7}">
      <dgm:prSet/>
      <dgm:spPr/>
      <dgm:t>
        <a:bodyPr/>
        <a:lstStyle/>
        <a:p>
          <a:endParaRPr lang="it-IT"/>
        </a:p>
      </dgm:t>
    </dgm:pt>
    <dgm:pt modelId="{B5006719-43CD-449F-B8E6-63B5CED47CE5}" type="sibTrans" cxnId="{96C065AD-177F-4312-B7A1-8782D244CBE7}">
      <dgm:prSet/>
      <dgm:spPr/>
      <dgm:t>
        <a:bodyPr/>
        <a:lstStyle/>
        <a:p>
          <a:endParaRPr lang="it-IT"/>
        </a:p>
      </dgm:t>
    </dgm:pt>
    <dgm:pt modelId="{AA9A155B-EE4B-4C9F-8B91-E92E0A28C750}">
      <dgm:prSet phldrT="[Testo]"/>
      <dgm:spPr/>
      <dgm:t>
        <a:bodyPr/>
        <a:lstStyle/>
        <a:p>
          <a:r>
            <a:rPr lang="it-IT" dirty="0"/>
            <a:t>Quadro A</a:t>
          </a:r>
        </a:p>
      </dgm:t>
    </dgm:pt>
    <dgm:pt modelId="{C2A8A2B5-097E-4ECE-B0F7-62604856D24B}" type="parTrans" cxnId="{D1B54C37-213E-40A7-90D6-0D3542F60FAA}">
      <dgm:prSet/>
      <dgm:spPr/>
      <dgm:t>
        <a:bodyPr/>
        <a:lstStyle/>
        <a:p>
          <a:endParaRPr lang="it-IT"/>
        </a:p>
      </dgm:t>
    </dgm:pt>
    <dgm:pt modelId="{7B6E5DFC-BC03-4263-81D3-287A6B0791BC}" type="sibTrans" cxnId="{D1B54C37-213E-40A7-90D6-0D3542F60FAA}">
      <dgm:prSet/>
      <dgm:spPr/>
      <dgm:t>
        <a:bodyPr/>
        <a:lstStyle/>
        <a:p>
          <a:endParaRPr lang="it-IT"/>
        </a:p>
      </dgm:t>
    </dgm:pt>
    <dgm:pt modelId="{C5827508-FF15-4189-B4BF-E0F50C41278C}">
      <dgm:prSet phldrT="[Testo]"/>
      <dgm:spPr/>
      <dgm:t>
        <a:bodyPr/>
        <a:lstStyle/>
        <a:p>
          <a:r>
            <a:rPr lang="it-IT" dirty="0"/>
            <a:t>Quadro I</a:t>
          </a:r>
        </a:p>
      </dgm:t>
    </dgm:pt>
    <dgm:pt modelId="{3EF15A99-16D7-4C98-88BC-059A7F320EBF}" type="parTrans" cxnId="{8AC48224-4C72-45D8-A973-F337B7FA2FAA}">
      <dgm:prSet/>
      <dgm:spPr/>
      <dgm:t>
        <a:bodyPr/>
        <a:lstStyle/>
        <a:p>
          <a:endParaRPr lang="it-IT"/>
        </a:p>
      </dgm:t>
    </dgm:pt>
    <dgm:pt modelId="{DD7C2A40-3BDE-4AB6-90B6-16BA7D733509}" type="sibTrans" cxnId="{8AC48224-4C72-45D8-A973-F337B7FA2FAA}">
      <dgm:prSet/>
      <dgm:spPr/>
      <dgm:t>
        <a:bodyPr/>
        <a:lstStyle/>
        <a:p>
          <a:endParaRPr lang="it-IT"/>
        </a:p>
      </dgm:t>
    </dgm:pt>
    <dgm:pt modelId="{6F0FF790-06C8-465F-A8B7-3B3E9423385D}">
      <dgm:prSet phldrT="[Testo]"/>
      <dgm:spPr/>
      <dgm:t>
        <a:bodyPr/>
        <a:lstStyle/>
        <a:p>
          <a:r>
            <a:rPr lang="it-IT" dirty="0"/>
            <a:t>Quadro U</a:t>
          </a:r>
        </a:p>
      </dgm:t>
    </dgm:pt>
    <dgm:pt modelId="{D68E0DA3-9545-41C8-9AED-5EB797442E47}" type="parTrans" cxnId="{A0DF1309-6248-4036-AAF8-FF8AF34DFCAF}">
      <dgm:prSet/>
      <dgm:spPr/>
      <dgm:t>
        <a:bodyPr/>
        <a:lstStyle/>
        <a:p>
          <a:endParaRPr lang="it-IT"/>
        </a:p>
      </dgm:t>
    </dgm:pt>
    <dgm:pt modelId="{340B6CBB-D6CA-4870-A3CD-01D3B081AA68}" type="sibTrans" cxnId="{A0DF1309-6248-4036-AAF8-FF8AF34DFCAF}">
      <dgm:prSet/>
      <dgm:spPr/>
      <dgm:t>
        <a:bodyPr/>
        <a:lstStyle/>
        <a:p>
          <a:endParaRPr lang="it-IT"/>
        </a:p>
      </dgm:t>
    </dgm:pt>
    <dgm:pt modelId="{10D69F47-CCF9-4E70-9860-14A126AB76D7}">
      <dgm:prSet phldrT="[Testo]"/>
      <dgm:spPr/>
      <dgm:t>
        <a:bodyPr/>
        <a:lstStyle/>
        <a:p>
          <a:r>
            <a:rPr lang="it-IT" dirty="0"/>
            <a:t>Quadro D</a:t>
          </a:r>
        </a:p>
      </dgm:t>
    </dgm:pt>
    <dgm:pt modelId="{1290BF9C-6F4E-4B35-89A2-8C883FAC7AB8}" type="parTrans" cxnId="{13B39398-D938-41BF-A7AF-76A58B3D6CA5}">
      <dgm:prSet/>
      <dgm:spPr/>
      <dgm:t>
        <a:bodyPr/>
        <a:lstStyle/>
        <a:p>
          <a:endParaRPr lang="it-IT"/>
        </a:p>
      </dgm:t>
    </dgm:pt>
    <dgm:pt modelId="{22A00F9D-B3D8-4887-822C-F5D4E299C793}" type="sibTrans" cxnId="{13B39398-D938-41BF-A7AF-76A58B3D6CA5}">
      <dgm:prSet/>
      <dgm:spPr/>
      <dgm:t>
        <a:bodyPr/>
        <a:lstStyle/>
        <a:p>
          <a:endParaRPr lang="it-IT"/>
        </a:p>
      </dgm:t>
    </dgm:pt>
    <dgm:pt modelId="{945B12B6-F8AD-481E-B490-BA7C0F0AA248}">
      <dgm:prSet phldrT="[Testo]"/>
      <dgm:spPr/>
      <dgm:t>
        <a:bodyPr/>
        <a:lstStyle/>
        <a:p>
          <a:r>
            <a:rPr lang="it-IT" dirty="0"/>
            <a:t>Quadro Dati del dichiarante</a:t>
          </a:r>
        </a:p>
      </dgm:t>
    </dgm:pt>
    <dgm:pt modelId="{592C2F79-277E-489E-993C-E0FFF435DF44}" type="parTrans" cxnId="{D595BEAC-9CC2-4835-9731-D5B2FCFE46A8}">
      <dgm:prSet/>
      <dgm:spPr/>
      <dgm:t>
        <a:bodyPr/>
        <a:lstStyle/>
        <a:p>
          <a:endParaRPr lang="it-IT"/>
        </a:p>
      </dgm:t>
    </dgm:pt>
    <dgm:pt modelId="{7AA44A51-5B68-4A5C-93E6-EC9E69F5212A}" type="sibTrans" cxnId="{D595BEAC-9CC2-4835-9731-D5B2FCFE46A8}">
      <dgm:prSet/>
      <dgm:spPr/>
      <dgm:t>
        <a:bodyPr/>
        <a:lstStyle/>
        <a:p>
          <a:endParaRPr lang="it-IT"/>
        </a:p>
      </dgm:t>
    </dgm:pt>
    <dgm:pt modelId="{69B37C76-D073-4505-B8AA-29D579EC9EE2}">
      <dgm:prSet phldrT="[Testo]"/>
      <dgm:spPr/>
      <dgm:t>
        <a:bodyPr/>
        <a:lstStyle/>
        <a:p>
          <a:r>
            <a:rPr lang="it-IT" dirty="0"/>
            <a:t>Elaborato Planimetrico</a:t>
          </a:r>
        </a:p>
      </dgm:t>
    </dgm:pt>
    <dgm:pt modelId="{CEBD6B0D-7F42-4C10-A07E-86C8B336F052}" type="parTrans" cxnId="{409CBA61-BC21-4C0F-BB99-A65955EE7A6F}">
      <dgm:prSet/>
      <dgm:spPr/>
      <dgm:t>
        <a:bodyPr/>
        <a:lstStyle/>
        <a:p>
          <a:endParaRPr lang="it-IT"/>
        </a:p>
      </dgm:t>
    </dgm:pt>
    <dgm:pt modelId="{C5AB9F44-A6F1-484F-9DDF-7CD40F48894A}" type="sibTrans" cxnId="{409CBA61-BC21-4C0F-BB99-A65955EE7A6F}">
      <dgm:prSet/>
      <dgm:spPr/>
      <dgm:t>
        <a:bodyPr/>
        <a:lstStyle/>
        <a:p>
          <a:endParaRPr lang="it-IT"/>
        </a:p>
      </dgm:t>
    </dgm:pt>
    <dgm:pt modelId="{5AD09750-B90B-4A2D-BB09-43F9E4AF8CF4}">
      <dgm:prSet phldrT="[Testo]"/>
      <dgm:spPr/>
      <dgm:t>
        <a:bodyPr/>
        <a:lstStyle/>
        <a:p>
          <a:r>
            <a:rPr lang="it-IT" dirty="0"/>
            <a:t>Planimetria</a:t>
          </a:r>
        </a:p>
      </dgm:t>
    </dgm:pt>
    <dgm:pt modelId="{B50EB261-D558-4BA9-91F0-8921ED497B6A}" type="parTrans" cxnId="{F8695E6E-3D34-483B-91D7-8627C480BC9D}">
      <dgm:prSet/>
      <dgm:spPr/>
      <dgm:t>
        <a:bodyPr/>
        <a:lstStyle/>
        <a:p>
          <a:endParaRPr lang="it-IT"/>
        </a:p>
      </dgm:t>
    </dgm:pt>
    <dgm:pt modelId="{08862015-2FEA-4C2A-99DD-D37371CF1A48}" type="sibTrans" cxnId="{F8695E6E-3D34-483B-91D7-8627C480BC9D}">
      <dgm:prSet/>
      <dgm:spPr/>
      <dgm:t>
        <a:bodyPr/>
        <a:lstStyle/>
        <a:p>
          <a:endParaRPr lang="it-IT"/>
        </a:p>
      </dgm:t>
    </dgm:pt>
    <dgm:pt modelId="{3F4F7A9B-6017-43B0-B369-28410D97DD29}">
      <dgm:prSet phldrT="[Testo]"/>
      <dgm:spPr/>
      <dgm:t>
        <a:bodyPr/>
        <a:lstStyle/>
        <a:p>
          <a:r>
            <a:rPr lang="it-IT" dirty="0"/>
            <a:t>Elenco subalterni</a:t>
          </a:r>
        </a:p>
      </dgm:t>
    </dgm:pt>
    <dgm:pt modelId="{C8CCC7B8-836E-4988-8A5E-9266521E0007}" type="parTrans" cxnId="{B7346393-B45C-482F-A880-428409263BC4}">
      <dgm:prSet/>
      <dgm:spPr/>
      <dgm:t>
        <a:bodyPr/>
        <a:lstStyle/>
        <a:p>
          <a:endParaRPr lang="it-IT"/>
        </a:p>
      </dgm:t>
    </dgm:pt>
    <dgm:pt modelId="{E62EE48F-8200-4A44-9134-22BD4DB2CEC5}" type="sibTrans" cxnId="{B7346393-B45C-482F-A880-428409263BC4}">
      <dgm:prSet/>
      <dgm:spPr/>
      <dgm:t>
        <a:bodyPr/>
        <a:lstStyle/>
        <a:p>
          <a:endParaRPr lang="it-IT"/>
        </a:p>
      </dgm:t>
    </dgm:pt>
    <dgm:pt modelId="{13C1AA3A-F726-4405-B2D6-71341C0BE9F1}">
      <dgm:prSet phldrT="[Testo]"/>
      <dgm:spPr/>
      <dgm:t>
        <a:bodyPr/>
        <a:lstStyle/>
        <a:p>
          <a:r>
            <a:rPr lang="it-IT" dirty="0"/>
            <a:t>Modelli 1N/2N</a:t>
          </a:r>
        </a:p>
      </dgm:t>
    </dgm:pt>
    <dgm:pt modelId="{A7D56F19-AD13-4725-9A34-A1B846A603D3}" type="parTrans" cxnId="{E7A19D9D-8669-418F-90B6-DCA98C51B00D}">
      <dgm:prSet/>
      <dgm:spPr/>
      <dgm:t>
        <a:bodyPr/>
        <a:lstStyle/>
        <a:p>
          <a:endParaRPr lang="it-IT"/>
        </a:p>
      </dgm:t>
    </dgm:pt>
    <dgm:pt modelId="{8E2352BE-9E6B-4BC5-8854-E57EA4D0DA22}" type="sibTrans" cxnId="{E7A19D9D-8669-418F-90B6-DCA98C51B00D}">
      <dgm:prSet/>
      <dgm:spPr/>
      <dgm:t>
        <a:bodyPr/>
        <a:lstStyle/>
        <a:p>
          <a:endParaRPr lang="it-IT"/>
        </a:p>
      </dgm:t>
    </dgm:pt>
    <dgm:pt modelId="{45A55BF7-3692-4A0D-960C-62D85B636F9B}" type="pres">
      <dgm:prSet presAssocID="{9478993F-8877-4AF7-BFD6-EF2F3DEEB4AF}" presName="Name0" presStyleCnt="0">
        <dgm:presLayoutVars>
          <dgm:chPref val="1"/>
          <dgm:dir/>
          <dgm:animOne val="branch"/>
          <dgm:animLvl val="lvl"/>
          <dgm:resizeHandles/>
        </dgm:presLayoutVars>
      </dgm:prSet>
      <dgm:spPr/>
    </dgm:pt>
    <dgm:pt modelId="{9EF212D5-EF45-450E-B244-267B1C39A30C}" type="pres">
      <dgm:prSet presAssocID="{1459B7C7-7265-4F6F-B684-09869E3DB1F0}" presName="vertOne" presStyleCnt="0"/>
      <dgm:spPr/>
    </dgm:pt>
    <dgm:pt modelId="{70849BEA-2BDB-4C9B-9796-C438D0E38B77}" type="pres">
      <dgm:prSet presAssocID="{1459B7C7-7265-4F6F-B684-09869E3DB1F0}" presName="txOne" presStyleLbl="node0" presStyleIdx="0" presStyleCnt="1">
        <dgm:presLayoutVars>
          <dgm:chPref val="3"/>
        </dgm:presLayoutVars>
      </dgm:prSet>
      <dgm:spPr/>
    </dgm:pt>
    <dgm:pt modelId="{0AA935A1-4E2D-4008-B5AD-43CDE090AD16}" type="pres">
      <dgm:prSet presAssocID="{1459B7C7-7265-4F6F-B684-09869E3DB1F0}" presName="parTransOne" presStyleCnt="0"/>
      <dgm:spPr/>
    </dgm:pt>
    <dgm:pt modelId="{9D809857-98E0-42E4-9922-52B270A0FFA3}" type="pres">
      <dgm:prSet presAssocID="{1459B7C7-7265-4F6F-B684-09869E3DB1F0}" presName="horzOne" presStyleCnt="0"/>
      <dgm:spPr/>
    </dgm:pt>
    <dgm:pt modelId="{027E9000-1D1F-44C5-8266-18FA539D4700}" type="pres">
      <dgm:prSet presAssocID="{AA9A155B-EE4B-4C9F-8B91-E92E0A28C750}" presName="vertTwo" presStyleCnt="0"/>
      <dgm:spPr/>
    </dgm:pt>
    <dgm:pt modelId="{46D632D3-F16A-4F89-AF70-B3F01F311923}" type="pres">
      <dgm:prSet presAssocID="{AA9A155B-EE4B-4C9F-8B91-E92E0A28C750}" presName="txTwo" presStyleLbl="node2" presStyleIdx="0" presStyleCnt="1">
        <dgm:presLayoutVars>
          <dgm:chPref val="3"/>
        </dgm:presLayoutVars>
      </dgm:prSet>
      <dgm:spPr/>
    </dgm:pt>
    <dgm:pt modelId="{92A470AE-8F98-4247-B579-B4512DBF7CC9}" type="pres">
      <dgm:prSet presAssocID="{AA9A155B-EE4B-4C9F-8B91-E92E0A28C750}" presName="parTransTwo" presStyleCnt="0"/>
      <dgm:spPr/>
    </dgm:pt>
    <dgm:pt modelId="{324D0BC7-C519-4A40-8FD2-493B62E1F154}" type="pres">
      <dgm:prSet presAssocID="{AA9A155B-EE4B-4C9F-8B91-E92E0A28C750}" presName="horzTwo" presStyleCnt="0"/>
      <dgm:spPr/>
    </dgm:pt>
    <dgm:pt modelId="{10736761-D52F-42F9-8653-327A3C3614AE}" type="pres">
      <dgm:prSet presAssocID="{C5827508-FF15-4189-B4BF-E0F50C41278C}" presName="vertThree" presStyleCnt="0"/>
      <dgm:spPr/>
    </dgm:pt>
    <dgm:pt modelId="{E5B67E49-10AA-4E17-A52F-7D2AA8862FAF}" type="pres">
      <dgm:prSet presAssocID="{C5827508-FF15-4189-B4BF-E0F50C41278C}" presName="txThree" presStyleLbl="node3" presStyleIdx="0" presStyleCnt="1">
        <dgm:presLayoutVars>
          <dgm:chPref val="3"/>
        </dgm:presLayoutVars>
      </dgm:prSet>
      <dgm:spPr/>
    </dgm:pt>
    <dgm:pt modelId="{B14344CA-07CD-4704-AD38-22E35710AD3D}" type="pres">
      <dgm:prSet presAssocID="{C5827508-FF15-4189-B4BF-E0F50C41278C}" presName="parTransThree" presStyleCnt="0"/>
      <dgm:spPr/>
    </dgm:pt>
    <dgm:pt modelId="{B0767ADB-10AD-488B-98B4-1A7249259627}" type="pres">
      <dgm:prSet presAssocID="{C5827508-FF15-4189-B4BF-E0F50C41278C}" presName="horzThree" presStyleCnt="0"/>
      <dgm:spPr/>
    </dgm:pt>
    <dgm:pt modelId="{07D18368-1C63-4732-98A3-5A6E10A82CEB}" type="pres">
      <dgm:prSet presAssocID="{6F0FF790-06C8-465F-A8B7-3B3E9423385D}" presName="vertFour" presStyleCnt="0">
        <dgm:presLayoutVars>
          <dgm:chPref val="3"/>
        </dgm:presLayoutVars>
      </dgm:prSet>
      <dgm:spPr/>
    </dgm:pt>
    <dgm:pt modelId="{B2FDB87E-1E77-461F-A968-B682B0C11B32}" type="pres">
      <dgm:prSet presAssocID="{6F0FF790-06C8-465F-A8B7-3B3E9423385D}" presName="txFour" presStyleLbl="node4" presStyleIdx="0" presStyleCnt="7">
        <dgm:presLayoutVars>
          <dgm:chPref val="3"/>
        </dgm:presLayoutVars>
      </dgm:prSet>
      <dgm:spPr/>
    </dgm:pt>
    <dgm:pt modelId="{E6D78057-B4F4-4854-A740-04374127002F}" type="pres">
      <dgm:prSet presAssocID="{6F0FF790-06C8-465F-A8B7-3B3E9423385D}" presName="parTransFour" presStyleCnt="0"/>
      <dgm:spPr/>
    </dgm:pt>
    <dgm:pt modelId="{A78A3C20-E693-46FA-BEA5-53C8A5B00281}" type="pres">
      <dgm:prSet presAssocID="{6F0FF790-06C8-465F-A8B7-3B3E9423385D}" presName="horzFour" presStyleCnt="0"/>
      <dgm:spPr/>
    </dgm:pt>
    <dgm:pt modelId="{CBD42616-0394-4AAE-8236-4408F9EA2298}" type="pres">
      <dgm:prSet presAssocID="{10D69F47-CCF9-4E70-9860-14A126AB76D7}" presName="vertFour" presStyleCnt="0">
        <dgm:presLayoutVars>
          <dgm:chPref val="3"/>
        </dgm:presLayoutVars>
      </dgm:prSet>
      <dgm:spPr/>
    </dgm:pt>
    <dgm:pt modelId="{405F2647-BEE9-48AD-8807-228D0A27DFD9}" type="pres">
      <dgm:prSet presAssocID="{10D69F47-CCF9-4E70-9860-14A126AB76D7}" presName="txFour" presStyleLbl="node4" presStyleIdx="1" presStyleCnt="7">
        <dgm:presLayoutVars>
          <dgm:chPref val="3"/>
        </dgm:presLayoutVars>
      </dgm:prSet>
      <dgm:spPr/>
    </dgm:pt>
    <dgm:pt modelId="{F0B68FDB-393B-41DA-8185-12707B5BEBEC}" type="pres">
      <dgm:prSet presAssocID="{10D69F47-CCF9-4E70-9860-14A126AB76D7}" presName="parTransFour" presStyleCnt="0"/>
      <dgm:spPr/>
    </dgm:pt>
    <dgm:pt modelId="{176D1B2C-3323-4357-952B-698612E95CA0}" type="pres">
      <dgm:prSet presAssocID="{10D69F47-CCF9-4E70-9860-14A126AB76D7}" presName="horzFour" presStyleCnt="0"/>
      <dgm:spPr/>
    </dgm:pt>
    <dgm:pt modelId="{59374C24-3AB9-4A68-830A-9100CBF7701E}" type="pres">
      <dgm:prSet presAssocID="{945B12B6-F8AD-481E-B490-BA7C0F0AA248}" presName="vertFour" presStyleCnt="0">
        <dgm:presLayoutVars>
          <dgm:chPref val="3"/>
        </dgm:presLayoutVars>
      </dgm:prSet>
      <dgm:spPr/>
    </dgm:pt>
    <dgm:pt modelId="{D0680907-624B-4EB7-9826-93A6A633CE35}" type="pres">
      <dgm:prSet presAssocID="{945B12B6-F8AD-481E-B490-BA7C0F0AA248}" presName="txFour" presStyleLbl="node4" presStyleIdx="2" presStyleCnt="7">
        <dgm:presLayoutVars>
          <dgm:chPref val="3"/>
        </dgm:presLayoutVars>
      </dgm:prSet>
      <dgm:spPr/>
    </dgm:pt>
    <dgm:pt modelId="{416E34D7-FB4C-4823-814D-B543E4EDD2F6}" type="pres">
      <dgm:prSet presAssocID="{945B12B6-F8AD-481E-B490-BA7C0F0AA248}" presName="parTransFour" presStyleCnt="0"/>
      <dgm:spPr/>
    </dgm:pt>
    <dgm:pt modelId="{C46316DC-A1AC-4BED-AB9C-8D824A2B819E}" type="pres">
      <dgm:prSet presAssocID="{945B12B6-F8AD-481E-B490-BA7C0F0AA248}" presName="horzFour" presStyleCnt="0"/>
      <dgm:spPr/>
    </dgm:pt>
    <dgm:pt modelId="{E604E0E3-D3FC-4EAC-9C81-25AA0D73FF24}" type="pres">
      <dgm:prSet presAssocID="{69B37C76-D073-4505-B8AA-29D579EC9EE2}" presName="vertFour" presStyleCnt="0">
        <dgm:presLayoutVars>
          <dgm:chPref val="3"/>
        </dgm:presLayoutVars>
      </dgm:prSet>
      <dgm:spPr/>
    </dgm:pt>
    <dgm:pt modelId="{5567171A-8D6F-4700-8E93-A44D88132117}" type="pres">
      <dgm:prSet presAssocID="{69B37C76-D073-4505-B8AA-29D579EC9EE2}" presName="txFour" presStyleLbl="node4" presStyleIdx="3" presStyleCnt="7">
        <dgm:presLayoutVars>
          <dgm:chPref val="3"/>
        </dgm:presLayoutVars>
      </dgm:prSet>
      <dgm:spPr/>
    </dgm:pt>
    <dgm:pt modelId="{E58EB2FC-9A18-4FE9-A596-BEB2280F648B}" type="pres">
      <dgm:prSet presAssocID="{69B37C76-D073-4505-B8AA-29D579EC9EE2}" presName="parTransFour" presStyleCnt="0"/>
      <dgm:spPr/>
    </dgm:pt>
    <dgm:pt modelId="{90BA176C-1E94-4939-94F9-85DCD3F7F25A}" type="pres">
      <dgm:prSet presAssocID="{69B37C76-D073-4505-B8AA-29D579EC9EE2}" presName="horzFour" presStyleCnt="0"/>
      <dgm:spPr/>
    </dgm:pt>
    <dgm:pt modelId="{DBCEFA58-0601-40C6-9511-7E682F896C53}" type="pres">
      <dgm:prSet presAssocID="{5AD09750-B90B-4A2D-BB09-43F9E4AF8CF4}" presName="vertFour" presStyleCnt="0">
        <dgm:presLayoutVars>
          <dgm:chPref val="3"/>
        </dgm:presLayoutVars>
      </dgm:prSet>
      <dgm:spPr/>
    </dgm:pt>
    <dgm:pt modelId="{CFF08418-5954-4329-9A94-9A4A006F89B1}" type="pres">
      <dgm:prSet presAssocID="{5AD09750-B90B-4A2D-BB09-43F9E4AF8CF4}" presName="txFour" presStyleLbl="node4" presStyleIdx="4" presStyleCnt="7">
        <dgm:presLayoutVars>
          <dgm:chPref val="3"/>
        </dgm:presLayoutVars>
      </dgm:prSet>
      <dgm:spPr/>
    </dgm:pt>
    <dgm:pt modelId="{DBD22D32-CE3A-43B7-931F-A46EA7D12AD2}" type="pres">
      <dgm:prSet presAssocID="{5AD09750-B90B-4A2D-BB09-43F9E4AF8CF4}" presName="parTransFour" presStyleCnt="0"/>
      <dgm:spPr/>
    </dgm:pt>
    <dgm:pt modelId="{AF8B5944-410A-4EC9-B40C-4B2CD3002F78}" type="pres">
      <dgm:prSet presAssocID="{5AD09750-B90B-4A2D-BB09-43F9E4AF8CF4}" presName="horzFour" presStyleCnt="0"/>
      <dgm:spPr/>
    </dgm:pt>
    <dgm:pt modelId="{5AA8AD8D-3693-417C-BB1B-003E1CE736B6}" type="pres">
      <dgm:prSet presAssocID="{3F4F7A9B-6017-43B0-B369-28410D97DD29}" presName="vertFour" presStyleCnt="0">
        <dgm:presLayoutVars>
          <dgm:chPref val="3"/>
        </dgm:presLayoutVars>
      </dgm:prSet>
      <dgm:spPr/>
    </dgm:pt>
    <dgm:pt modelId="{289247B6-AB4E-4A89-8DA3-0D0691E7FA54}" type="pres">
      <dgm:prSet presAssocID="{3F4F7A9B-6017-43B0-B369-28410D97DD29}" presName="txFour" presStyleLbl="node4" presStyleIdx="5" presStyleCnt="7">
        <dgm:presLayoutVars>
          <dgm:chPref val="3"/>
        </dgm:presLayoutVars>
      </dgm:prSet>
      <dgm:spPr/>
    </dgm:pt>
    <dgm:pt modelId="{9942F52D-466A-4F02-88B4-4E6096F8B9AC}" type="pres">
      <dgm:prSet presAssocID="{3F4F7A9B-6017-43B0-B369-28410D97DD29}" presName="parTransFour" presStyleCnt="0"/>
      <dgm:spPr/>
    </dgm:pt>
    <dgm:pt modelId="{9EB41D01-A0BF-4A7B-BA56-17B5EA01122B}" type="pres">
      <dgm:prSet presAssocID="{3F4F7A9B-6017-43B0-B369-28410D97DD29}" presName="horzFour" presStyleCnt="0"/>
      <dgm:spPr/>
    </dgm:pt>
    <dgm:pt modelId="{D7F3C4F9-3FD4-4674-B515-0E6040BD5C1C}" type="pres">
      <dgm:prSet presAssocID="{13C1AA3A-F726-4405-B2D6-71341C0BE9F1}" presName="vertFour" presStyleCnt="0">
        <dgm:presLayoutVars>
          <dgm:chPref val="3"/>
        </dgm:presLayoutVars>
      </dgm:prSet>
      <dgm:spPr/>
    </dgm:pt>
    <dgm:pt modelId="{1FC9E7B3-2CA8-461E-A65E-FA8B80AB6FA4}" type="pres">
      <dgm:prSet presAssocID="{13C1AA3A-F726-4405-B2D6-71341C0BE9F1}" presName="txFour" presStyleLbl="node4" presStyleIdx="6" presStyleCnt="7">
        <dgm:presLayoutVars>
          <dgm:chPref val="3"/>
        </dgm:presLayoutVars>
      </dgm:prSet>
      <dgm:spPr/>
    </dgm:pt>
    <dgm:pt modelId="{22DFFDE0-7FDF-4C05-9B4B-81CEF5640318}" type="pres">
      <dgm:prSet presAssocID="{13C1AA3A-F726-4405-B2D6-71341C0BE9F1}" presName="horzFour" presStyleCnt="0"/>
      <dgm:spPr/>
    </dgm:pt>
  </dgm:ptLst>
  <dgm:cxnLst>
    <dgm:cxn modelId="{A0DF1309-6248-4036-AAF8-FF8AF34DFCAF}" srcId="{C5827508-FF15-4189-B4BF-E0F50C41278C}" destId="{6F0FF790-06C8-465F-A8B7-3B3E9423385D}" srcOrd="0" destOrd="0" parTransId="{D68E0DA3-9545-41C8-9AED-5EB797442E47}" sibTransId="{340B6CBB-D6CA-4870-A3CD-01D3B081AA68}"/>
    <dgm:cxn modelId="{8AC48224-4C72-45D8-A973-F337B7FA2FAA}" srcId="{AA9A155B-EE4B-4C9F-8B91-E92E0A28C750}" destId="{C5827508-FF15-4189-B4BF-E0F50C41278C}" srcOrd="0" destOrd="0" parTransId="{3EF15A99-16D7-4C98-88BC-059A7F320EBF}" sibTransId="{DD7C2A40-3BDE-4AB6-90B6-16BA7D733509}"/>
    <dgm:cxn modelId="{07034E2C-4059-4A99-B335-FD32EDE0752D}" type="presOf" srcId="{5AD09750-B90B-4A2D-BB09-43F9E4AF8CF4}" destId="{CFF08418-5954-4329-9A94-9A4A006F89B1}" srcOrd="0" destOrd="0" presId="urn:microsoft.com/office/officeart/2005/8/layout/hierarchy4"/>
    <dgm:cxn modelId="{C0E5EC32-4BC8-4ABC-9EE9-D8599A7F220C}" type="presOf" srcId="{AA9A155B-EE4B-4C9F-8B91-E92E0A28C750}" destId="{46D632D3-F16A-4F89-AF70-B3F01F311923}" srcOrd="0" destOrd="0" presId="urn:microsoft.com/office/officeart/2005/8/layout/hierarchy4"/>
    <dgm:cxn modelId="{DF9BF833-0A28-43B9-9D2B-F4F2FE96BC32}" type="presOf" srcId="{3F4F7A9B-6017-43B0-B369-28410D97DD29}" destId="{289247B6-AB4E-4A89-8DA3-0D0691E7FA54}" srcOrd="0" destOrd="0" presId="urn:microsoft.com/office/officeart/2005/8/layout/hierarchy4"/>
    <dgm:cxn modelId="{D1B54C37-213E-40A7-90D6-0D3542F60FAA}" srcId="{1459B7C7-7265-4F6F-B684-09869E3DB1F0}" destId="{AA9A155B-EE4B-4C9F-8B91-E92E0A28C750}" srcOrd="0" destOrd="0" parTransId="{C2A8A2B5-097E-4ECE-B0F7-62604856D24B}" sibTransId="{7B6E5DFC-BC03-4263-81D3-287A6B0791BC}"/>
    <dgm:cxn modelId="{409CBA61-BC21-4C0F-BB99-A65955EE7A6F}" srcId="{945B12B6-F8AD-481E-B490-BA7C0F0AA248}" destId="{69B37C76-D073-4505-B8AA-29D579EC9EE2}" srcOrd="0" destOrd="0" parTransId="{CEBD6B0D-7F42-4C10-A07E-86C8B336F052}" sibTransId="{C5AB9F44-A6F1-484F-9DDF-7CD40F48894A}"/>
    <dgm:cxn modelId="{10C54844-A690-416D-8DCE-0A093C3F5A21}" type="presOf" srcId="{6F0FF790-06C8-465F-A8B7-3B3E9423385D}" destId="{B2FDB87E-1E77-461F-A968-B682B0C11B32}" srcOrd="0" destOrd="0" presId="urn:microsoft.com/office/officeart/2005/8/layout/hierarchy4"/>
    <dgm:cxn modelId="{F8695E6E-3D34-483B-91D7-8627C480BC9D}" srcId="{69B37C76-D073-4505-B8AA-29D579EC9EE2}" destId="{5AD09750-B90B-4A2D-BB09-43F9E4AF8CF4}" srcOrd="0" destOrd="0" parTransId="{B50EB261-D558-4BA9-91F0-8921ED497B6A}" sibTransId="{08862015-2FEA-4C2A-99DD-D37371CF1A48}"/>
    <dgm:cxn modelId="{42E3BA7A-8D93-41E1-BB4D-6B2D907B70F0}" type="presOf" srcId="{69B37C76-D073-4505-B8AA-29D579EC9EE2}" destId="{5567171A-8D6F-4700-8E93-A44D88132117}" srcOrd="0" destOrd="0" presId="urn:microsoft.com/office/officeart/2005/8/layout/hierarchy4"/>
    <dgm:cxn modelId="{B7346393-B45C-482F-A880-428409263BC4}" srcId="{5AD09750-B90B-4A2D-BB09-43F9E4AF8CF4}" destId="{3F4F7A9B-6017-43B0-B369-28410D97DD29}" srcOrd="0" destOrd="0" parTransId="{C8CCC7B8-836E-4988-8A5E-9266521E0007}" sibTransId="{E62EE48F-8200-4A44-9134-22BD4DB2CEC5}"/>
    <dgm:cxn modelId="{13B39398-D938-41BF-A7AF-76A58B3D6CA5}" srcId="{6F0FF790-06C8-465F-A8B7-3B3E9423385D}" destId="{10D69F47-CCF9-4E70-9860-14A126AB76D7}" srcOrd="0" destOrd="0" parTransId="{1290BF9C-6F4E-4B35-89A2-8C883FAC7AB8}" sibTransId="{22A00F9D-B3D8-4887-822C-F5D4E299C793}"/>
    <dgm:cxn modelId="{B3513E9C-84C4-480E-8CA4-C34DFAA8B29C}" type="presOf" srcId="{13C1AA3A-F726-4405-B2D6-71341C0BE9F1}" destId="{1FC9E7B3-2CA8-461E-A65E-FA8B80AB6FA4}" srcOrd="0" destOrd="0" presId="urn:microsoft.com/office/officeart/2005/8/layout/hierarchy4"/>
    <dgm:cxn modelId="{E7A19D9D-8669-418F-90B6-DCA98C51B00D}" srcId="{3F4F7A9B-6017-43B0-B369-28410D97DD29}" destId="{13C1AA3A-F726-4405-B2D6-71341C0BE9F1}" srcOrd="0" destOrd="0" parTransId="{A7D56F19-AD13-4725-9A34-A1B846A603D3}" sibTransId="{8E2352BE-9E6B-4BC5-8854-E57EA4D0DA22}"/>
    <dgm:cxn modelId="{D595BEAC-9CC2-4835-9731-D5B2FCFE46A8}" srcId="{10D69F47-CCF9-4E70-9860-14A126AB76D7}" destId="{945B12B6-F8AD-481E-B490-BA7C0F0AA248}" srcOrd="0" destOrd="0" parTransId="{592C2F79-277E-489E-993C-E0FFF435DF44}" sibTransId="{7AA44A51-5B68-4A5C-93E6-EC9E69F5212A}"/>
    <dgm:cxn modelId="{96C065AD-177F-4312-B7A1-8782D244CBE7}" srcId="{9478993F-8877-4AF7-BFD6-EF2F3DEEB4AF}" destId="{1459B7C7-7265-4F6F-B684-09869E3DB1F0}" srcOrd="0" destOrd="0" parTransId="{42D6CC68-405B-4F12-996C-87A01C9B9C6F}" sibTransId="{B5006719-43CD-449F-B8E6-63B5CED47CE5}"/>
    <dgm:cxn modelId="{C81C74AE-40C2-4CA7-A518-D6E087A60B6C}" type="presOf" srcId="{9478993F-8877-4AF7-BFD6-EF2F3DEEB4AF}" destId="{45A55BF7-3692-4A0D-960C-62D85B636F9B}" srcOrd="0" destOrd="0" presId="urn:microsoft.com/office/officeart/2005/8/layout/hierarchy4"/>
    <dgm:cxn modelId="{4B3296CA-AFB5-4D09-8BD8-9D85C123C6B0}" type="presOf" srcId="{C5827508-FF15-4189-B4BF-E0F50C41278C}" destId="{E5B67E49-10AA-4E17-A52F-7D2AA8862FAF}" srcOrd="0" destOrd="0" presId="urn:microsoft.com/office/officeart/2005/8/layout/hierarchy4"/>
    <dgm:cxn modelId="{DD88E5CE-607D-4564-B45F-4540B47A602D}" type="presOf" srcId="{1459B7C7-7265-4F6F-B684-09869E3DB1F0}" destId="{70849BEA-2BDB-4C9B-9796-C438D0E38B77}" srcOrd="0" destOrd="0" presId="urn:microsoft.com/office/officeart/2005/8/layout/hierarchy4"/>
    <dgm:cxn modelId="{6E2244EE-77E9-4D27-8F4A-5F56DF0628C8}" type="presOf" srcId="{10D69F47-CCF9-4E70-9860-14A126AB76D7}" destId="{405F2647-BEE9-48AD-8807-228D0A27DFD9}" srcOrd="0" destOrd="0" presId="urn:microsoft.com/office/officeart/2005/8/layout/hierarchy4"/>
    <dgm:cxn modelId="{2C0789F5-06C2-4164-B4FC-8479DEF11928}" type="presOf" srcId="{945B12B6-F8AD-481E-B490-BA7C0F0AA248}" destId="{D0680907-624B-4EB7-9826-93A6A633CE35}" srcOrd="0" destOrd="0" presId="urn:microsoft.com/office/officeart/2005/8/layout/hierarchy4"/>
    <dgm:cxn modelId="{C51FC25C-F24D-4892-BA67-C2675E495F3F}" type="presParOf" srcId="{45A55BF7-3692-4A0D-960C-62D85B636F9B}" destId="{9EF212D5-EF45-450E-B244-267B1C39A30C}" srcOrd="0" destOrd="0" presId="urn:microsoft.com/office/officeart/2005/8/layout/hierarchy4"/>
    <dgm:cxn modelId="{15A97D17-B957-45DF-9824-1309313E43E9}" type="presParOf" srcId="{9EF212D5-EF45-450E-B244-267B1C39A30C}" destId="{70849BEA-2BDB-4C9B-9796-C438D0E38B77}" srcOrd="0" destOrd="0" presId="urn:microsoft.com/office/officeart/2005/8/layout/hierarchy4"/>
    <dgm:cxn modelId="{19DA3DD8-38BF-42D3-9289-3A7479931B4D}" type="presParOf" srcId="{9EF212D5-EF45-450E-B244-267B1C39A30C}" destId="{0AA935A1-4E2D-4008-B5AD-43CDE090AD16}" srcOrd="1" destOrd="0" presId="urn:microsoft.com/office/officeart/2005/8/layout/hierarchy4"/>
    <dgm:cxn modelId="{D0E9323B-6B4F-412E-9074-A54122A63AEF}" type="presParOf" srcId="{9EF212D5-EF45-450E-B244-267B1C39A30C}" destId="{9D809857-98E0-42E4-9922-52B270A0FFA3}" srcOrd="2" destOrd="0" presId="urn:microsoft.com/office/officeart/2005/8/layout/hierarchy4"/>
    <dgm:cxn modelId="{DA413EBA-E9C9-4EE2-9FD7-97B868B07A0B}" type="presParOf" srcId="{9D809857-98E0-42E4-9922-52B270A0FFA3}" destId="{027E9000-1D1F-44C5-8266-18FA539D4700}" srcOrd="0" destOrd="0" presId="urn:microsoft.com/office/officeart/2005/8/layout/hierarchy4"/>
    <dgm:cxn modelId="{566FEF2B-9403-4D6D-85C2-934356E1EDA7}" type="presParOf" srcId="{027E9000-1D1F-44C5-8266-18FA539D4700}" destId="{46D632D3-F16A-4F89-AF70-B3F01F311923}" srcOrd="0" destOrd="0" presId="urn:microsoft.com/office/officeart/2005/8/layout/hierarchy4"/>
    <dgm:cxn modelId="{9FF06C19-EE9B-43A7-85A1-5E2EF184DC4C}" type="presParOf" srcId="{027E9000-1D1F-44C5-8266-18FA539D4700}" destId="{92A470AE-8F98-4247-B579-B4512DBF7CC9}" srcOrd="1" destOrd="0" presId="urn:microsoft.com/office/officeart/2005/8/layout/hierarchy4"/>
    <dgm:cxn modelId="{41CCCC8E-F553-40C4-9F3A-4F997B052560}" type="presParOf" srcId="{027E9000-1D1F-44C5-8266-18FA539D4700}" destId="{324D0BC7-C519-4A40-8FD2-493B62E1F154}" srcOrd="2" destOrd="0" presId="urn:microsoft.com/office/officeart/2005/8/layout/hierarchy4"/>
    <dgm:cxn modelId="{A34F5ACD-6D1F-4B76-95C5-76E985B306DF}" type="presParOf" srcId="{324D0BC7-C519-4A40-8FD2-493B62E1F154}" destId="{10736761-D52F-42F9-8653-327A3C3614AE}" srcOrd="0" destOrd="0" presId="urn:microsoft.com/office/officeart/2005/8/layout/hierarchy4"/>
    <dgm:cxn modelId="{6FEE73FD-6131-4F26-833E-B3F4D360EE84}" type="presParOf" srcId="{10736761-D52F-42F9-8653-327A3C3614AE}" destId="{E5B67E49-10AA-4E17-A52F-7D2AA8862FAF}" srcOrd="0" destOrd="0" presId="urn:microsoft.com/office/officeart/2005/8/layout/hierarchy4"/>
    <dgm:cxn modelId="{7ECCFFC0-C320-452F-BC66-8C9D12CE423F}" type="presParOf" srcId="{10736761-D52F-42F9-8653-327A3C3614AE}" destId="{B14344CA-07CD-4704-AD38-22E35710AD3D}" srcOrd="1" destOrd="0" presId="urn:microsoft.com/office/officeart/2005/8/layout/hierarchy4"/>
    <dgm:cxn modelId="{8D6A66E6-006D-47C1-B31E-0A8CB5431C6D}" type="presParOf" srcId="{10736761-D52F-42F9-8653-327A3C3614AE}" destId="{B0767ADB-10AD-488B-98B4-1A7249259627}" srcOrd="2" destOrd="0" presId="urn:microsoft.com/office/officeart/2005/8/layout/hierarchy4"/>
    <dgm:cxn modelId="{001B3FB6-BE14-4447-B10E-5BE645A1A446}" type="presParOf" srcId="{B0767ADB-10AD-488B-98B4-1A7249259627}" destId="{07D18368-1C63-4732-98A3-5A6E10A82CEB}" srcOrd="0" destOrd="0" presId="urn:microsoft.com/office/officeart/2005/8/layout/hierarchy4"/>
    <dgm:cxn modelId="{95CB6A14-F69E-426D-91AA-ED30972C9DD0}" type="presParOf" srcId="{07D18368-1C63-4732-98A3-5A6E10A82CEB}" destId="{B2FDB87E-1E77-461F-A968-B682B0C11B32}" srcOrd="0" destOrd="0" presId="urn:microsoft.com/office/officeart/2005/8/layout/hierarchy4"/>
    <dgm:cxn modelId="{9E7C9110-6B7B-40C5-9069-A3604C8C6717}" type="presParOf" srcId="{07D18368-1C63-4732-98A3-5A6E10A82CEB}" destId="{E6D78057-B4F4-4854-A740-04374127002F}" srcOrd="1" destOrd="0" presId="urn:microsoft.com/office/officeart/2005/8/layout/hierarchy4"/>
    <dgm:cxn modelId="{196631FB-853F-45E2-9730-CFABD6425165}" type="presParOf" srcId="{07D18368-1C63-4732-98A3-5A6E10A82CEB}" destId="{A78A3C20-E693-46FA-BEA5-53C8A5B00281}" srcOrd="2" destOrd="0" presId="urn:microsoft.com/office/officeart/2005/8/layout/hierarchy4"/>
    <dgm:cxn modelId="{4B35CE5A-5E55-4872-8CA1-0B1A74680E6F}" type="presParOf" srcId="{A78A3C20-E693-46FA-BEA5-53C8A5B00281}" destId="{CBD42616-0394-4AAE-8236-4408F9EA2298}" srcOrd="0" destOrd="0" presId="urn:microsoft.com/office/officeart/2005/8/layout/hierarchy4"/>
    <dgm:cxn modelId="{96E8711F-5D86-493D-BDB3-5B54AE9733C2}" type="presParOf" srcId="{CBD42616-0394-4AAE-8236-4408F9EA2298}" destId="{405F2647-BEE9-48AD-8807-228D0A27DFD9}" srcOrd="0" destOrd="0" presId="urn:microsoft.com/office/officeart/2005/8/layout/hierarchy4"/>
    <dgm:cxn modelId="{AE3B1036-786D-42A5-BAF7-A8EF51E0340B}" type="presParOf" srcId="{CBD42616-0394-4AAE-8236-4408F9EA2298}" destId="{F0B68FDB-393B-41DA-8185-12707B5BEBEC}" srcOrd="1" destOrd="0" presId="urn:microsoft.com/office/officeart/2005/8/layout/hierarchy4"/>
    <dgm:cxn modelId="{11095016-D8A9-45E5-A4BF-EA1D6C518107}" type="presParOf" srcId="{CBD42616-0394-4AAE-8236-4408F9EA2298}" destId="{176D1B2C-3323-4357-952B-698612E95CA0}" srcOrd="2" destOrd="0" presId="urn:microsoft.com/office/officeart/2005/8/layout/hierarchy4"/>
    <dgm:cxn modelId="{E82F7D5D-387E-4FFB-8A6E-4D7F22A246E8}" type="presParOf" srcId="{176D1B2C-3323-4357-952B-698612E95CA0}" destId="{59374C24-3AB9-4A68-830A-9100CBF7701E}" srcOrd="0" destOrd="0" presId="urn:microsoft.com/office/officeart/2005/8/layout/hierarchy4"/>
    <dgm:cxn modelId="{AE4AB438-E394-4CA5-B14E-21624399552A}" type="presParOf" srcId="{59374C24-3AB9-4A68-830A-9100CBF7701E}" destId="{D0680907-624B-4EB7-9826-93A6A633CE35}" srcOrd="0" destOrd="0" presId="urn:microsoft.com/office/officeart/2005/8/layout/hierarchy4"/>
    <dgm:cxn modelId="{5C5829C0-654D-4B37-B5E3-782342E46BA4}" type="presParOf" srcId="{59374C24-3AB9-4A68-830A-9100CBF7701E}" destId="{416E34D7-FB4C-4823-814D-B543E4EDD2F6}" srcOrd="1" destOrd="0" presId="urn:microsoft.com/office/officeart/2005/8/layout/hierarchy4"/>
    <dgm:cxn modelId="{7EF878CC-89B2-4554-A155-DCA84B274910}" type="presParOf" srcId="{59374C24-3AB9-4A68-830A-9100CBF7701E}" destId="{C46316DC-A1AC-4BED-AB9C-8D824A2B819E}" srcOrd="2" destOrd="0" presId="urn:microsoft.com/office/officeart/2005/8/layout/hierarchy4"/>
    <dgm:cxn modelId="{207071E4-42A1-43DD-9B79-FA199141B589}" type="presParOf" srcId="{C46316DC-A1AC-4BED-AB9C-8D824A2B819E}" destId="{E604E0E3-D3FC-4EAC-9C81-25AA0D73FF24}" srcOrd="0" destOrd="0" presId="urn:microsoft.com/office/officeart/2005/8/layout/hierarchy4"/>
    <dgm:cxn modelId="{8DFA23DE-76B9-4ADE-BDDE-05A089508D5A}" type="presParOf" srcId="{E604E0E3-D3FC-4EAC-9C81-25AA0D73FF24}" destId="{5567171A-8D6F-4700-8E93-A44D88132117}" srcOrd="0" destOrd="0" presId="urn:microsoft.com/office/officeart/2005/8/layout/hierarchy4"/>
    <dgm:cxn modelId="{0690A3E4-9B25-4B62-989A-0B27BA257581}" type="presParOf" srcId="{E604E0E3-D3FC-4EAC-9C81-25AA0D73FF24}" destId="{E58EB2FC-9A18-4FE9-A596-BEB2280F648B}" srcOrd="1" destOrd="0" presId="urn:microsoft.com/office/officeart/2005/8/layout/hierarchy4"/>
    <dgm:cxn modelId="{E2A870BB-675A-4351-93A5-07DF26F4D6EA}" type="presParOf" srcId="{E604E0E3-D3FC-4EAC-9C81-25AA0D73FF24}" destId="{90BA176C-1E94-4939-94F9-85DCD3F7F25A}" srcOrd="2" destOrd="0" presId="urn:microsoft.com/office/officeart/2005/8/layout/hierarchy4"/>
    <dgm:cxn modelId="{B6E1C8F2-F5F0-4296-A62E-3E94D9AFD8FB}" type="presParOf" srcId="{90BA176C-1E94-4939-94F9-85DCD3F7F25A}" destId="{DBCEFA58-0601-40C6-9511-7E682F896C53}" srcOrd="0" destOrd="0" presId="urn:microsoft.com/office/officeart/2005/8/layout/hierarchy4"/>
    <dgm:cxn modelId="{D3E25406-AB0B-46A8-BCDA-A894A150F14A}" type="presParOf" srcId="{DBCEFA58-0601-40C6-9511-7E682F896C53}" destId="{CFF08418-5954-4329-9A94-9A4A006F89B1}" srcOrd="0" destOrd="0" presId="urn:microsoft.com/office/officeart/2005/8/layout/hierarchy4"/>
    <dgm:cxn modelId="{CF3CBAFF-628F-4700-A86B-4A93D36AA579}" type="presParOf" srcId="{DBCEFA58-0601-40C6-9511-7E682F896C53}" destId="{DBD22D32-CE3A-43B7-931F-A46EA7D12AD2}" srcOrd="1" destOrd="0" presId="urn:microsoft.com/office/officeart/2005/8/layout/hierarchy4"/>
    <dgm:cxn modelId="{22B1EC03-63C0-4917-B679-CD31D2E1E793}" type="presParOf" srcId="{DBCEFA58-0601-40C6-9511-7E682F896C53}" destId="{AF8B5944-410A-4EC9-B40C-4B2CD3002F78}" srcOrd="2" destOrd="0" presId="urn:microsoft.com/office/officeart/2005/8/layout/hierarchy4"/>
    <dgm:cxn modelId="{B2DF5B77-D13D-4737-B30F-5F09AE445DCE}" type="presParOf" srcId="{AF8B5944-410A-4EC9-B40C-4B2CD3002F78}" destId="{5AA8AD8D-3693-417C-BB1B-003E1CE736B6}" srcOrd="0" destOrd="0" presId="urn:microsoft.com/office/officeart/2005/8/layout/hierarchy4"/>
    <dgm:cxn modelId="{06C70063-0E6B-4166-AA7D-7D267BF59838}" type="presParOf" srcId="{5AA8AD8D-3693-417C-BB1B-003E1CE736B6}" destId="{289247B6-AB4E-4A89-8DA3-0D0691E7FA54}" srcOrd="0" destOrd="0" presId="urn:microsoft.com/office/officeart/2005/8/layout/hierarchy4"/>
    <dgm:cxn modelId="{880E8051-3A46-4FB8-BF12-A624DF9054F5}" type="presParOf" srcId="{5AA8AD8D-3693-417C-BB1B-003E1CE736B6}" destId="{9942F52D-466A-4F02-88B4-4E6096F8B9AC}" srcOrd="1" destOrd="0" presId="urn:microsoft.com/office/officeart/2005/8/layout/hierarchy4"/>
    <dgm:cxn modelId="{AB9A468E-6610-4018-9E6C-9A3063D7BD77}" type="presParOf" srcId="{5AA8AD8D-3693-417C-BB1B-003E1CE736B6}" destId="{9EB41D01-A0BF-4A7B-BA56-17B5EA01122B}" srcOrd="2" destOrd="0" presId="urn:microsoft.com/office/officeart/2005/8/layout/hierarchy4"/>
    <dgm:cxn modelId="{FF52A7CA-4A96-4C72-B664-1533F69AB7F1}" type="presParOf" srcId="{9EB41D01-A0BF-4A7B-BA56-17B5EA01122B}" destId="{D7F3C4F9-3FD4-4674-B515-0E6040BD5C1C}" srcOrd="0" destOrd="0" presId="urn:microsoft.com/office/officeart/2005/8/layout/hierarchy4"/>
    <dgm:cxn modelId="{2786B8B2-4F9D-46A7-BBA4-02B95A012FD3}" type="presParOf" srcId="{D7F3C4F9-3FD4-4674-B515-0E6040BD5C1C}" destId="{1FC9E7B3-2CA8-461E-A65E-FA8B80AB6FA4}" srcOrd="0" destOrd="0" presId="urn:microsoft.com/office/officeart/2005/8/layout/hierarchy4"/>
    <dgm:cxn modelId="{D8FA6538-8843-4351-AC1E-FE4CDA8DB55C}" type="presParOf" srcId="{D7F3C4F9-3FD4-4674-B515-0E6040BD5C1C}" destId="{22DFFDE0-7FDF-4C05-9B4B-81CEF564031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478993F-8877-4AF7-BFD6-EF2F3DEEB4AF}"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it-IT"/>
        </a:p>
      </dgm:t>
    </dgm:pt>
    <dgm:pt modelId="{14562EB7-5E76-4CC7-8CCE-266EED0A5ED4}">
      <dgm:prSet phldrT="[Testo]"/>
      <dgm:spPr>
        <a:solidFill>
          <a:srgbClr val="E67B15"/>
        </a:solidFill>
      </dgm:spPr>
      <dgm:t>
        <a:bodyPr/>
        <a:lstStyle/>
        <a:p>
          <a:r>
            <a:rPr lang="it-IT" dirty="0">
              <a:solidFill>
                <a:srgbClr val="0C4376"/>
              </a:solidFill>
            </a:rPr>
            <a:t>Dichiarazione di Variazione</a:t>
          </a:r>
        </a:p>
      </dgm:t>
    </dgm:pt>
    <dgm:pt modelId="{039FD8B4-0B88-42BC-A25E-72A4A63180AC}" type="parTrans" cxnId="{65FA2116-F69F-43BC-8BB1-27819A5A0136}">
      <dgm:prSet/>
      <dgm:spPr/>
      <dgm:t>
        <a:bodyPr/>
        <a:lstStyle/>
        <a:p>
          <a:endParaRPr lang="it-IT"/>
        </a:p>
      </dgm:t>
    </dgm:pt>
    <dgm:pt modelId="{06D5EC9B-2306-401E-AED7-01B8A71C8563}" type="sibTrans" cxnId="{65FA2116-F69F-43BC-8BB1-27819A5A0136}">
      <dgm:prSet/>
      <dgm:spPr/>
      <dgm:t>
        <a:bodyPr/>
        <a:lstStyle/>
        <a:p>
          <a:endParaRPr lang="it-IT"/>
        </a:p>
      </dgm:t>
    </dgm:pt>
    <dgm:pt modelId="{F1865F3E-2492-47B8-8FF9-3C0E52C06C0C}">
      <dgm:prSet phldrT="[Testo]"/>
      <dgm:spPr/>
      <dgm:t>
        <a:bodyPr/>
        <a:lstStyle/>
        <a:p>
          <a:r>
            <a:rPr lang="it-IT" dirty="0"/>
            <a:t>Quadro B</a:t>
          </a:r>
        </a:p>
      </dgm:t>
    </dgm:pt>
    <dgm:pt modelId="{E839BF27-CFB0-4F7E-9904-CE6557D70618}" type="parTrans" cxnId="{4799F3B2-18B4-4681-A279-C3150306A96B}">
      <dgm:prSet/>
      <dgm:spPr/>
      <dgm:t>
        <a:bodyPr/>
        <a:lstStyle/>
        <a:p>
          <a:endParaRPr lang="it-IT"/>
        </a:p>
      </dgm:t>
    </dgm:pt>
    <dgm:pt modelId="{68EF350D-446C-4977-837D-32D7CBE5604C}" type="sibTrans" cxnId="{4799F3B2-18B4-4681-A279-C3150306A96B}">
      <dgm:prSet/>
      <dgm:spPr/>
      <dgm:t>
        <a:bodyPr/>
        <a:lstStyle/>
        <a:p>
          <a:endParaRPr lang="it-IT"/>
        </a:p>
      </dgm:t>
    </dgm:pt>
    <dgm:pt modelId="{20F2150C-B437-4D8C-ACC2-4E7D04B9BE69}">
      <dgm:prSet phldrT="[Testo]"/>
      <dgm:spPr/>
      <dgm:t>
        <a:bodyPr/>
        <a:lstStyle/>
        <a:p>
          <a:r>
            <a:rPr lang="it-IT" dirty="0"/>
            <a:t>Quadro U</a:t>
          </a:r>
        </a:p>
      </dgm:t>
    </dgm:pt>
    <dgm:pt modelId="{26B1ED85-08F7-488D-997C-0F364B4C5AB9}" type="parTrans" cxnId="{E37428D9-3189-4E1D-961A-83945EEED567}">
      <dgm:prSet/>
      <dgm:spPr/>
      <dgm:t>
        <a:bodyPr/>
        <a:lstStyle/>
        <a:p>
          <a:endParaRPr lang="it-IT"/>
        </a:p>
      </dgm:t>
    </dgm:pt>
    <dgm:pt modelId="{14E90D92-7B55-4DC3-941B-E664A89AD0CB}" type="sibTrans" cxnId="{E37428D9-3189-4E1D-961A-83945EEED567}">
      <dgm:prSet/>
      <dgm:spPr/>
      <dgm:t>
        <a:bodyPr/>
        <a:lstStyle/>
        <a:p>
          <a:endParaRPr lang="it-IT"/>
        </a:p>
      </dgm:t>
    </dgm:pt>
    <dgm:pt modelId="{B64B6156-03A1-40E1-9DF5-1DB0B320479D}">
      <dgm:prSet phldrT="[Testo]"/>
      <dgm:spPr/>
      <dgm:t>
        <a:bodyPr/>
        <a:lstStyle/>
        <a:p>
          <a:r>
            <a:rPr lang="it-IT" dirty="0"/>
            <a:t>Quadro D</a:t>
          </a:r>
        </a:p>
      </dgm:t>
    </dgm:pt>
    <dgm:pt modelId="{F114C782-FA6A-4096-A541-98E676EB6F79}" type="parTrans" cxnId="{F6DE7747-250A-43D4-B5A4-73B3D4BDC9B8}">
      <dgm:prSet/>
      <dgm:spPr/>
      <dgm:t>
        <a:bodyPr/>
        <a:lstStyle/>
        <a:p>
          <a:endParaRPr lang="it-IT"/>
        </a:p>
      </dgm:t>
    </dgm:pt>
    <dgm:pt modelId="{859ED874-9B77-449F-B031-32280928E3F9}" type="sibTrans" cxnId="{F6DE7747-250A-43D4-B5A4-73B3D4BDC9B8}">
      <dgm:prSet/>
      <dgm:spPr/>
      <dgm:t>
        <a:bodyPr/>
        <a:lstStyle/>
        <a:p>
          <a:endParaRPr lang="it-IT"/>
        </a:p>
      </dgm:t>
    </dgm:pt>
    <dgm:pt modelId="{142B2F7D-B5B6-4699-9428-DD4D878FCCF9}">
      <dgm:prSet phldrT="[Testo]"/>
      <dgm:spPr/>
      <dgm:t>
        <a:bodyPr/>
        <a:lstStyle/>
        <a:p>
          <a:r>
            <a:rPr lang="it-IT" dirty="0"/>
            <a:t>Quadro Dati del dichiarante</a:t>
          </a:r>
        </a:p>
      </dgm:t>
    </dgm:pt>
    <dgm:pt modelId="{2B695875-E1A4-4431-90A6-6CDDD140805C}" type="parTrans" cxnId="{672B3F22-37F5-4B3B-B01A-D9A8A69F17F4}">
      <dgm:prSet/>
      <dgm:spPr/>
      <dgm:t>
        <a:bodyPr/>
        <a:lstStyle/>
        <a:p>
          <a:endParaRPr lang="it-IT"/>
        </a:p>
      </dgm:t>
    </dgm:pt>
    <dgm:pt modelId="{44693577-8340-4079-B161-C993612B4FA5}" type="sibTrans" cxnId="{672B3F22-37F5-4B3B-B01A-D9A8A69F17F4}">
      <dgm:prSet/>
      <dgm:spPr/>
      <dgm:t>
        <a:bodyPr/>
        <a:lstStyle/>
        <a:p>
          <a:endParaRPr lang="it-IT"/>
        </a:p>
      </dgm:t>
    </dgm:pt>
    <dgm:pt modelId="{8182885C-8312-41E7-A462-6D33282860FB}">
      <dgm:prSet phldrT="[Testo]"/>
      <dgm:spPr/>
      <dgm:t>
        <a:bodyPr/>
        <a:lstStyle/>
        <a:p>
          <a:r>
            <a:rPr lang="it-IT" dirty="0"/>
            <a:t>Elaborato Planimetrico</a:t>
          </a:r>
        </a:p>
      </dgm:t>
    </dgm:pt>
    <dgm:pt modelId="{3B4DF537-81E9-419D-A968-CD018C6FE4F3}" type="parTrans" cxnId="{E591D8FA-3260-4CC1-AAB9-29B5249AAF77}">
      <dgm:prSet/>
      <dgm:spPr/>
      <dgm:t>
        <a:bodyPr/>
        <a:lstStyle/>
        <a:p>
          <a:endParaRPr lang="it-IT"/>
        </a:p>
      </dgm:t>
    </dgm:pt>
    <dgm:pt modelId="{5E7B57EB-4F5B-480B-A67E-6C883CAF1705}" type="sibTrans" cxnId="{E591D8FA-3260-4CC1-AAB9-29B5249AAF77}">
      <dgm:prSet/>
      <dgm:spPr/>
      <dgm:t>
        <a:bodyPr/>
        <a:lstStyle/>
        <a:p>
          <a:endParaRPr lang="it-IT"/>
        </a:p>
      </dgm:t>
    </dgm:pt>
    <dgm:pt modelId="{4A45D0DD-3775-40B5-AB7E-12EBF965B47F}">
      <dgm:prSet phldrT="[Testo]"/>
      <dgm:spPr/>
      <dgm:t>
        <a:bodyPr/>
        <a:lstStyle/>
        <a:p>
          <a:r>
            <a:rPr lang="it-IT" dirty="0"/>
            <a:t>Planimetria</a:t>
          </a:r>
        </a:p>
      </dgm:t>
    </dgm:pt>
    <dgm:pt modelId="{A44E2073-7033-4F08-9C82-CEADF52D621A}" type="parTrans" cxnId="{5B553325-AA5E-45D4-9D26-62FFDD14E38C}">
      <dgm:prSet/>
      <dgm:spPr/>
      <dgm:t>
        <a:bodyPr/>
        <a:lstStyle/>
        <a:p>
          <a:endParaRPr lang="it-IT"/>
        </a:p>
      </dgm:t>
    </dgm:pt>
    <dgm:pt modelId="{1737514E-FE7D-4B4D-93AD-9AA6B5ECC716}" type="sibTrans" cxnId="{5B553325-AA5E-45D4-9D26-62FFDD14E38C}">
      <dgm:prSet/>
      <dgm:spPr/>
      <dgm:t>
        <a:bodyPr/>
        <a:lstStyle/>
        <a:p>
          <a:endParaRPr lang="it-IT"/>
        </a:p>
      </dgm:t>
    </dgm:pt>
    <dgm:pt modelId="{1DB03E24-0A95-4B6A-91F9-6930EC283FDC}">
      <dgm:prSet phldrT="[Testo]"/>
      <dgm:spPr/>
      <dgm:t>
        <a:bodyPr/>
        <a:lstStyle/>
        <a:p>
          <a:r>
            <a:rPr lang="it-IT" dirty="0"/>
            <a:t>Elenco subalterni</a:t>
          </a:r>
        </a:p>
      </dgm:t>
    </dgm:pt>
    <dgm:pt modelId="{9F7EDC4D-D7CE-4140-BE82-8C4C627B20C5}" type="parTrans" cxnId="{B570302F-73BF-455C-AD2F-21F2DA023BD9}">
      <dgm:prSet/>
      <dgm:spPr/>
      <dgm:t>
        <a:bodyPr/>
        <a:lstStyle/>
        <a:p>
          <a:endParaRPr lang="it-IT"/>
        </a:p>
      </dgm:t>
    </dgm:pt>
    <dgm:pt modelId="{E7E89F22-C9EE-4A83-B31B-C7235B56F825}" type="sibTrans" cxnId="{B570302F-73BF-455C-AD2F-21F2DA023BD9}">
      <dgm:prSet/>
      <dgm:spPr/>
      <dgm:t>
        <a:bodyPr/>
        <a:lstStyle/>
        <a:p>
          <a:endParaRPr lang="it-IT"/>
        </a:p>
      </dgm:t>
    </dgm:pt>
    <dgm:pt modelId="{82AAA847-C2F9-4A12-90D9-019727C16E88}">
      <dgm:prSet phldrT="[Testo]"/>
      <dgm:spPr>
        <a:noFill/>
        <a:ln>
          <a:noFill/>
        </a:ln>
      </dgm:spPr>
      <dgm:t>
        <a:bodyPr/>
        <a:lstStyle/>
        <a:p>
          <a:endParaRPr lang="it-IT" dirty="0"/>
        </a:p>
      </dgm:t>
    </dgm:pt>
    <dgm:pt modelId="{8CD33705-681C-4868-9714-58689FDD2F5B}" type="parTrans" cxnId="{AA318269-1C18-4D8C-B628-656445ADD5D3}">
      <dgm:prSet/>
      <dgm:spPr/>
      <dgm:t>
        <a:bodyPr/>
        <a:lstStyle/>
        <a:p>
          <a:endParaRPr lang="it-IT"/>
        </a:p>
      </dgm:t>
    </dgm:pt>
    <dgm:pt modelId="{5D4846F6-D270-4ED1-962B-A164779B8528}" type="sibTrans" cxnId="{AA318269-1C18-4D8C-B628-656445ADD5D3}">
      <dgm:prSet/>
      <dgm:spPr/>
      <dgm:t>
        <a:bodyPr/>
        <a:lstStyle/>
        <a:p>
          <a:endParaRPr lang="it-IT"/>
        </a:p>
      </dgm:t>
    </dgm:pt>
    <dgm:pt modelId="{0E722A13-EA6B-4C4A-89DC-3A864D018046}">
      <dgm:prSet phldrT="[Testo]"/>
      <dgm:spPr/>
      <dgm:t>
        <a:bodyPr/>
        <a:lstStyle/>
        <a:p>
          <a:r>
            <a:rPr lang="it-IT" dirty="0"/>
            <a:t>Modelli 1N/2N</a:t>
          </a:r>
        </a:p>
      </dgm:t>
    </dgm:pt>
    <dgm:pt modelId="{AB0652C1-F546-4E61-974A-086373A8E75B}" type="parTrans" cxnId="{FA7E2D06-7DB1-40E3-9C22-377A099A0766}">
      <dgm:prSet/>
      <dgm:spPr/>
      <dgm:t>
        <a:bodyPr/>
        <a:lstStyle/>
        <a:p>
          <a:endParaRPr lang="it-IT"/>
        </a:p>
      </dgm:t>
    </dgm:pt>
    <dgm:pt modelId="{75E2C51A-548B-4A28-8F3D-26A7CFA0B6AC}" type="sibTrans" cxnId="{FA7E2D06-7DB1-40E3-9C22-377A099A0766}">
      <dgm:prSet/>
      <dgm:spPr/>
      <dgm:t>
        <a:bodyPr/>
        <a:lstStyle/>
        <a:p>
          <a:endParaRPr lang="it-IT"/>
        </a:p>
      </dgm:t>
    </dgm:pt>
    <dgm:pt modelId="{45A55BF7-3692-4A0D-960C-62D85B636F9B}" type="pres">
      <dgm:prSet presAssocID="{9478993F-8877-4AF7-BFD6-EF2F3DEEB4AF}" presName="Name0" presStyleCnt="0">
        <dgm:presLayoutVars>
          <dgm:chPref val="1"/>
          <dgm:dir/>
          <dgm:animOne val="branch"/>
          <dgm:animLvl val="lvl"/>
          <dgm:resizeHandles/>
        </dgm:presLayoutVars>
      </dgm:prSet>
      <dgm:spPr/>
    </dgm:pt>
    <dgm:pt modelId="{ABE5FF47-A3AB-4FDD-AF5E-596F0B58C9B3}" type="pres">
      <dgm:prSet presAssocID="{14562EB7-5E76-4CC7-8CCE-266EED0A5ED4}" presName="vertOne" presStyleCnt="0"/>
      <dgm:spPr/>
    </dgm:pt>
    <dgm:pt modelId="{6437ED73-DEFC-48B4-939C-CED6729F07FA}" type="pres">
      <dgm:prSet presAssocID="{14562EB7-5E76-4CC7-8CCE-266EED0A5ED4}" presName="txOne" presStyleLbl="node0" presStyleIdx="0" presStyleCnt="1" custScaleX="100098">
        <dgm:presLayoutVars>
          <dgm:chPref val="3"/>
        </dgm:presLayoutVars>
      </dgm:prSet>
      <dgm:spPr/>
    </dgm:pt>
    <dgm:pt modelId="{C963A5A5-836B-4400-956F-A3973CE71596}" type="pres">
      <dgm:prSet presAssocID="{14562EB7-5E76-4CC7-8CCE-266EED0A5ED4}" presName="parTransOne" presStyleCnt="0"/>
      <dgm:spPr/>
    </dgm:pt>
    <dgm:pt modelId="{2D0DCFBA-CC57-4AD7-8926-87CE57CB36E2}" type="pres">
      <dgm:prSet presAssocID="{14562EB7-5E76-4CC7-8CCE-266EED0A5ED4}" presName="horzOne" presStyleCnt="0"/>
      <dgm:spPr/>
    </dgm:pt>
    <dgm:pt modelId="{F7E6F924-5B78-433B-9C99-7B453FA19423}" type="pres">
      <dgm:prSet presAssocID="{F1865F3E-2492-47B8-8FF9-3C0E52C06C0C}" presName="vertTwo" presStyleCnt="0"/>
      <dgm:spPr/>
    </dgm:pt>
    <dgm:pt modelId="{AD8A73BB-E81B-416E-9979-1AAC687861C6}" type="pres">
      <dgm:prSet presAssocID="{F1865F3E-2492-47B8-8FF9-3C0E52C06C0C}" presName="txTwo" presStyleLbl="node2" presStyleIdx="0" presStyleCnt="1">
        <dgm:presLayoutVars>
          <dgm:chPref val="3"/>
        </dgm:presLayoutVars>
      </dgm:prSet>
      <dgm:spPr/>
    </dgm:pt>
    <dgm:pt modelId="{958825B2-C82D-479A-A566-96245EB6A934}" type="pres">
      <dgm:prSet presAssocID="{F1865F3E-2492-47B8-8FF9-3C0E52C06C0C}" presName="parTransTwo" presStyleCnt="0"/>
      <dgm:spPr/>
    </dgm:pt>
    <dgm:pt modelId="{34D6D168-771A-45FD-B47A-157878583EC0}" type="pres">
      <dgm:prSet presAssocID="{F1865F3E-2492-47B8-8FF9-3C0E52C06C0C}" presName="horzTwo" presStyleCnt="0"/>
      <dgm:spPr/>
    </dgm:pt>
    <dgm:pt modelId="{99AFA9BA-A120-4A9D-9FD1-FAE85260FD07}" type="pres">
      <dgm:prSet presAssocID="{82AAA847-C2F9-4A12-90D9-019727C16E88}" presName="vertThree" presStyleCnt="0"/>
      <dgm:spPr/>
    </dgm:pt>
    <dgm:pt modelId="{77CD1A5D-EF11-448B-811D-AC63D5E842AB}" type="pres">
      <dgm:prSet presAssocID="{82AAA847-C2F9-4A12-90D9-019727C16E88}" presName="txThree" presStyleLbl="node3" presStyleIdx="0" presStyleCnt="1">
        <dgm:presLayoutVars>
          <dgm:chPref val="3"/>
        </dgm:presLayoutVars>
      </dgm:prSet>
      <dgm:spPr/>
    </dgm:pt>
    <dgm:pt modelId="{A6C07E9A-9E8A-496E-B44A-B2F9C41B22AC}" type="pres">
      <dgm:prSet presAssocID="{82AAA847-C2F9-4A12-90D9-019727C16E88}" presName="parTransThree" presStyleCnt="0"/>
      <dgm:spPr/>
    </dgm:pt>
    <dgm:pt modelId="{A553E1B9-CC69-490F-949C-9D7B42A1B37B}" type="pres">
      <dgm:prSet presAssocID="{82AAA847-C2F9-4A12-90D9-019727C16E88}" presName="horzThree" presStyleCnt="0"/>
      <dgm:spPr/>
    </dgm:pt>
    <dgm:pt modelId="{1DEDD55A-DF3D-4B77-9848-43FEB73E1FE4}" type="pres">
      <dgm:prSet presAssocID="{20F2150C-B437-4D8C-ACC2-4E7D04B9BE69}" presName="vertFour" presStyleCnt="0">
        <dgm:presLayoutVars>
          <dgm:chPref val="3"/>
        </dgm:presLayoutVars>
      </dgm:prSet>
      <dgm:spPr/>
    </dgm:pt>
    <dgm:pt modelId="{2B1D9F59-71CA-43DD-9277-906E63178E03}" type="pres">
      <dgm:prSet presAssocID="{20F2150C-B437-4D8C-ACC2-4E7D04B9BE69}" presName="txFour" presStyleLbl="node4" presStyleIdx="0" presStyleCnt="7">
        <dgm:presLayoutVars>
          <dgm:chPref val="3"/>
        </dgm:presLayoutVars>
      </dgm:prSet>
      <dgm:spPr/>
    </dgm:pt>
    <dgm:pt modelId="{5D080F9B-F38F-4C22-8B2D-13177FE94DF8}" type="pres">
      <dgm:prSet presAssocID="{20F2150C-B437-4D8C-ACC2-4E7D04B9BE69}" presName="parTransFour" presStyleCnt="0"/>
      <dgm:spPr/>
    </dgm:pt>
    <dgm:pt modelId="{A9B6300B-72D0-4C13-AED4-B23B5E0ECCF6}" type="pres">
      <dgm:prSet presAssocID="{20F2150C-B437-4D8C-ACC2-4E7D04B9BE69}" presName="horzFour" presStyleCnt="0"/>
      <dgm:spPr/>
    </dgm:pt>
    <dgm:pt modelId="{9B9BAD38-5FC0-4A03-8C23-11956046BDFB}" type="pres">
      <dgm:prSet presAssocID="{B64B6156-03A1-40E1-9DF5-1DB0B320479D}" presName="vertFour" presStyleCnt="0">
        <dgm:presLayoutVars>
          <dgm:chPref val="3"/>
        </dgm:presLayoutVars>
      </dgm:prSet>
      <dgm:spPr/>
    </dgm:pt>
    <dgm:pt modelId="{1533E6A7-77A2-4433-A3E1-C5117713529A}" type="pres">
      <dgm:prSet presAssocID="{B64B6156-03A1-40E1-9DF5-1DB0B320479D}" presName="txFour" presStyleLbl="node4" presStyleIdx="1" presStyleCnt="7">
        <dgm:presLayoutVars>
          <dgm:chPref val="3"/>
        </dgm:presLayoutVars>
      </dgm:prSet>
      <dgm:spPr/>
    </dgm:pt>
    <dgm:pt modelId="{6F00B562-42D8-4540-AD76-2BF95251CE5D}" type="pres">
      <dgm:prSet presAssocID="{B64B6156-03A1-40E1-9DF5-1DB0B320479D}" presName="parTransFour" presStyleCnt="0"/>
      <dgm:spPr/>
    </dgm:pt>
    <dgm:pt modelId="{CA3AE77B-F7DD-4077-BEEB-5B928C977457}" type="pres">
      <dgm:prSet presAssocID="{B64B6156-03A1-40E1-9DF5-1DB0B320479D}" presName="horzFour" presStyleCnt="0"/>
      <dgm:spPr/>
    </dgm:pt>
    <dgm:pt modelId="{BF84F60E-E6C7-4AE2-87D6-22410FC44AD9}" type="pres">
      <dgm:prSet presAssocID="{142B2F7D-B5B6-4699-9428-DD4D878FCCF9}" presName="vertFour" presStyleCnt="0">
        <dgm:presLayoutVars>
          <dgm:chPref val="3"/>
        </dgm:presLayoutVars>
      </dgm:prSet>
      <dgm:spPr/>
    </dgm:pt>
    <dgm:pt modelId="{E40A5E84-A310-4151-9F1C-CEC06435AED1}" type="pres">
      <dgm:prSet presAssocID="{142B2F7D-B5B6-4699-9428-DD4D878FCCF9}" presName="txFour" presStyleLbl="node4" presStyleIdx="2" presStyleCnt="7">
        <dgm:presLayoutVars>
          <dgm:chPref val="3"/>
        </dgm:presLayoutVars>
      </dgm:prSet>
      <dgm:spPr/>
    </dgm:pt>
    <dgm:pt modelId="{5313FE8A-E3F1-430D-8D3A-66155192F816}" type="pres">
      <dgm:prSet presAssocID="{142B2F7D-B5B6-4699-9428-DD4D878FCCF9}" presName="parTransFour" presStyleCnt="0"/>
      <dgm:spPr/>
    </dgm:pt>
    <dgm:pt modelId="{8F07A935-10D5-4E47-9543-497D0894DED1}" type="pres">
      <dgm:prSet presAssocID="{142B2F7D-B5B6-4699-9428-DD4D878FCCF9}" presName="horzFour" presStyleCnt="0"/>
      <dgm:spPr/>
    </dgm:pt>
    <dgm:pt modelId="{96BE11F5-C97B-448C-BA31-375D7E6CA9C0}" type="pres">
      <dgm:prSet presAssocID="{8182885C-8312-41E7-A462-6D33282860FB}" presName="vertFour" presStyleCnt="0">
        <dgm:presLayoutVars>
          <dgm:chPref val="3"/>
        </dgm:presLayoutVars>
      </dgm:prSet>
      <dgm:spPr/>
    </dgm:pt>
    <dgm:pt modelId="{6558F82B-D929-4C52-9793-04F990EA869D}" type="pres">
      <dgm:prSet presAssocID="{8182885C-8312-41E7-A462-6D33282860FB}" presName="txFour" presStyleLbl="node4" presStyleIdx="3" presStyleCnt="7">
        <dgm:presLayoutVars>
          <dgm:chPref val="3"/>
        </dgm:presLayoutVars>
      </dgm:prSet>
      <dgm:spPr/>
    </dgm:pt>
    <dgm:pt modelId="{EEC7D23E-7A9F-4136-A59A-62415D5B23FF}" type="pres">
      <dgm:prSet presAssocID="{8182885C-8312-41E7-A462-6D33282860FB}" presName="parTransFour" presStyleCnt="0"/>
      <dgm:spPr/>
    </dgm:pt>
    <dgm:pt modelId="{C7E2CA66-5ECD-4942-8428-E8FB49CAD992}" type="pres">
      <dgm:prSet presAssocID="{8182885C-8312-41E7-A462-6D33282860FB}" presName="horzFour" presStyleCnt="0"/>
      <dgm:spPr/>
    </dgm:pt>
    <dgm:pt modelId="{C777D5D7-DA5C-43FB-BBA3-6BC1837A43EF}" type="pres">
      <dgm:prSet presAssocID="{4A45D0DD-3775-40B5-AB7E-12EBF965B47F}" presName="vertFour" presStyleCnt="0">
        <dgm:presLayoutVars>
          <dgm:chPref val="3"/>
        </dgm:presLayoutVars>
      </dgm:prSet>
      <dgm:spPr/>
    </dgm:pt>
    <dgm:pt modelId="{CF80E6B9-E1F8-4129-BE54-A93E467C3675}" type="pres">
      <dgm:prSet presAssocID="{4A45D0DD-3775-40B5-AB7E-12EBF965B47F}" presName="txFour" presStyleLbl="node4" presStyleIdx="4" presStyleCnt="7">
        <dgm:presLayoutVars>
          <dgm:chPref val="3"/>
        </dgm:presLayoutVars>
      </dgm:prSet>
      <dgm:spPr/>
    </dgm:pt>
    <dgm:pt modelId="{9948F8E0-9C25-4316-B932-423AD733889C}" type="pres">
      <dgm:prSet presAssocID="{4A45D0DD-3775-40B5-AB7E-12EBF965B47F}" presName="parTransFour" presStyleCnt="0"/>
      <dgm:spPr/>
    </dgm:pt>
    <dgm:pt modelId="{24555759-F6DD-4C07-83DC-57E4E852C8A5}" type="pres">
      <dgm:prSet presAssocID="{4A45D0DD-3775-40B5-AB7E-12EBF965B47F}" presName="horzFour" presStyleCnt="0"/>
      <dgm:spPr/>
    </dgm:pt>
    <dgm:pt modelId="{96AF0968-9010-4375-8C52-B3CCBEE31E62}" type="pres">
      <dgm:prSet presAssocID="{1DB03E24-0A95-4B6A-91F9-6930EC283FDC}" presName="vertFour" presStyleCnt="0">
        <dgm:presLayoutVars>
          <dgm:chPref val="3"/>
        </dgm:presLayoutVars>
      </dgm:prSet>
      <dgm:spPr/>
    </dgm:pt>
    <dgm:pt modelId="{451870B1-D882-4A68-8584-C3D53B3DBBB9}" type="pres">
      <dgm:prSet presAssocID="{1DB03E24-0A95-4B6A-91F9-6930EC283FDC}" presName="txFour" presStyleLbl="node4" presStyleIdx="5" presStyleCnt="7">
        <dgm:presLayoutVars>
          <dgm:chPref val="3"/>
        </dgm:presLayoutVars>
      </dgm:prSet>
      <dgm:spPr/>
    </dgm:pt>
    <dgm:pt modelId="{26B9228B-FD6E-4046-AE04-60849CEC5E49}" type="pres">
      <dgm:prSet presAssocID="{1DB03E24-0A95-4B6A-91F9-6930EC283FDC}" presName="parTransFour" presStyleCnt="0"/>
      <dgm:spPr/>
    </dgm:pt>
    <dgm:pt modelId="{11DCDDC0-4582-4A24-9CD1-A07E02782E05}" type="pres">
      <dgm:prSet presAssocID="{1DB03E24-0A95-4B6A-91F9-6930EC283FDC}" presName="horzFour" presStyleCnt="0"/>
      <dgm:spPr/>
    </dgm:pt>
    <dgm:pt modelId="{AAAF9FE1-04DB-4EA0-B58B-84F36484C6EB}" type="pres">
      <dgm:prSet presAssocID="{0E722A13-EA6B-4C4A-89DC-3A864D018046}" presName="vertFour" presStyleCnt="0">
        <dgm:presLayoutVars>
          <dgm:chPref val="3"/>
        </dgm:presLayoutVars>
      </dgm:prSet>
      <dgm:spPr/>
    </dgm:pt>
    <dgm:pt modelId="{F72DA8B6-3FE9-4A8A-9C9A-465927F843FF}" type="pres">
      <dgm:prSet presAssocID="{0E722A13-EA6B-4C4A-89DC-3A864D018046}" presName="txFour" presStyleLbl="node4" presStyleIdx="6" presStyleCnt="7">
        <dgm:presLayoutVars>
          <dgm:chPref val="3"/>
        </dgm:presLayoutVars>
      </dgm:prSet>
      <dgm:spPr/>
    </dgm:pt>
    <dgm:pt modelId="{F3DF8893-631E-447F-9C04-2C602D18177D}" type="pres">
      <dgm:prSet presAssocID="{0E722A13-EA6B-4C4A-89DC-3A864D018046}" presName="horzFour" presStyleCnt="0"/>
      <dgm:spPr/>
    </dgm:pt>
  </dgm:ptLst>
  <dgm:cxnLst>
    <dgm:cxn modelId="{FA7E2D06-7DB1-40E3-9C22-377A099A0766}" srcId="{1DB03E24-0A95-4B6A-91F9-6930EC283FDC}" destId="{0E722A13-EA6B-4C4A-89DC-3A864D018046}" srcOrd="0" destOrd="0" parTransId="{AB0652C1-F546-4E61-974A-086373A8E75B}" sibTransId="{75E2C51A-548B-4A28-8F3D-26A7CFA0B6AC}"/>
    <dgm:cxn modelId="{621A2211-7448-4D14-B85B-486DBEB92F06}" type="presOf" srcId="{8182885C-8312-41E7-A462-6D33282860FB}" destId="{6558F82B-D929-4C52-9793-04F990EA869D}" srcOrd="0" destOrd="0" presId="urn:microsoft.com/office/officeart/2005/8/layout/hierarchy4"/>
    <dgm:cxn modelId="{65FA2116-F69F-43BC-8BB1-27819A5A0136}" srcId="{9478993F-8877-4AF7-BFD6-EF2F3DEEB4AF}" destId="{14562EB7-5E76-4CC7-8CCE-266EED0A5ED4}" srcOrd="0" destOrd="0" parTransId="{039FD8B4-0B88-42BC-A25E-72A4A63180AC}" sibTransId="{06D5EC9B-2306-401E-AED7-01B8A71C8563}"/>
    <dgm:cxn modelId="{D4A66516-7E44-41B8-A94D-005F210900F7}" type="presOf" srcId="{0E722A13-EA6B-4C4A-89DC-3A864D018046}" destId="{F72DA8B6-3FE9-4A8A-9C9A-465927F843FF}" srcOrd="0" destOrd="0" presId="urn:microsoft.com/office/officeart/2005/8/layout/hierarchy4"/>
    <dgm:cxn modelId="{672B3F22-37F5-4B3B-B01A-D9A8A69F17F4}" srcId="{B64B6156-03A1-40E1-9DF5-1DB0B320479D}" destId="{142B2F7D-B5B6-4699-9428-DD4D878FCCF9}" srcOrd="0" destOrd="0" parTransId="{2B695875-E1A4-4431-90A6-6CDDD140805C}" sibTransId="{44693577-8340-4079-B161-C993612B4FA5}"/>
    <dgm:cxn modelId="{5B553325-AA5E-45D4-9D26-62FFDD14E38C}" srcId="{8182885C-8312-41E7-A462-6D33282860FB}" destId="{4A45D0DD-3775-40B5-AB7E-12EBF965B47F}" srcOrd="0" destOrd="0" parTransId="{A44E2073-7033-4F08-9C82-CEADF52D621A}" sibTransId="{1737514E-FE7D-4B4D-93AD-9AA6B5ECC716}"/>
    <dgm:cxn modelId="{B570302F-73BF-455C-AD2F-21F2DA023BD9}" srcId="{4A45D0DD-3775-40B5-AB7E-12EBF965B47F}" destId="{1DB03E24-0A95-4B6A-91F9-6930EC283FDC}" srcOrd="0" destOrd="0" parTransId="{9F7EDC4D-D7CE-4140-BE82-8C4C627B20C5}" sibTransId="{E7E89F22-C9EE-4A83-B31B-C7235B56F825}"/>
    <dgm:cxn modelId="{F6DE7747-250A-43D4-B5A4-73B3D4BDC9B8}" srcId="{20F2150C-B437-4D8C-ACC2-4E7D04B9BE69}" destId="{B64B6156-03A1-40E1-9DF5-1DB0B320479D}" srcOrd="0" destOrd="0" parTransId="{F114C782-FA6A-4096-A541-98E676EB6F79}" sibTransId="{859ED874-9B77-449F-B031-32280928E3F9}"/>
    <dgm:cxn modelId="{AA318269-1C18-4D8C-B628-656445ADD5D3}" srcId="{F1865F3E-2492-47B8-8FF9-3C0E52C06C0C}" destId="{82AAA847-C2F9-4A12-90D9-019727C16E88}" srcOrd="0" destOrd="0" parTransId="{8CD33705-681C-4868-9714-58689FDD2F5B}" sibTransId="{5D4846F6-D270-4ED1-962B-A164779B8528}"/>
    <dgm:cxn modelId="{36CA0C4A-0E55-417C-9C76-19086876AD2F}" type="presOf" srcId="{1DB03E24-0A95-4B6A-91F9-6930EC283FDC}" destId="{451870B1-D882-4A68-8584-C3D53B3DBBB9}" srcOrd="0" destOrd="0" presId="urn:microsoft.com/office/officeart/2005/8/layout/hierarchy4"/>
    <dgm:cxn modelId="{DEB15B6F-3A77-4047-B8F8-515395FD1E16}" type="presOf" srcId="{82AAA847-C2F9-4A12-90D9-019727C16E88}" destId="{77CD1A5D-EF11-448B-811D-AC63D5E842AB}" srcOrd="0" destOrd="0" presId="urn:microsoft.com/office/officeart/2005/8/layout/hierarchy4"/>
    <dgm:cxn modelId="{CEC56970-3C50-46F7-A0BC-C25AD51AD11F}" type="presOf" srcId="{B64B6156-03A1-40E1-9DF5-1DB0B320479D}" destId="{1533E6A7-77A2-4433-A3E1-C5117713529A}" srcOrd="0" destOrd="0" presId="urn:microsoft.com/office/officeart/2005/8/layout/hierarchy4"/>
    <dgm:cxn modelId="{A909A88E-90D8-4A42-B4EB-D91C85B74C73}" type="presOf" srcId="{4A45D0DD-3775-40B5-AB7E-12EBF965B47F}" destId="{CF80E6B9-E1F8-4129-BE54-A93E467C3675}" srcOrd="0" destOrd="0" presId="urn:microsoft.com/office/officeart/2005/8/layout/hierarchy4"/>
    <dgm:cxn modelId="{1060AAA3-3572-43C2-A606-312E5BB69600}" type="presOf" srcId="{F1865F3E-2492-47B8-8FF9-3C0E52C06C0C}" destId="{AD8A73BB-E81B-416E-9979-1AAC687861C6}" srcOrd="0" destOrd="0" presId="urn:microsoft.com/office/officeart/2005/8/layout/hierarchy4"/>
    <dgm:cxn modelId="{C81C74AE-40C2-4CA7-A518-D6E087A60B6C}" type="presOf" srcId="{9478993F-8877-4AF7-BFD6-EF2F3DEEB4AF}" destId="{45A55BF7-3692-4A0D-960C-62D85B636F9B}" srcOrd="0" destOrd="0" presId="urn:microsoft.com/office/officeart/2005/8/layout/hierarchy4"/>
    <dgm:cxn modelId="{4799F3B2-18B4-4681-A279-C3150306A96B}" srcId="{14562EB7-5E76-4CC7-8CCE-266EED0A5ED4}" destId="{F1865F3E-2492-47B8-8FF9-3C0E52C06C0C}" srcOrd="0" destOrd="0" parTransId="{E839BF27-CFB0-4F7E-9904-CE6557D70618}" sibTransId="{68EF350D-446C-4977-837D-32D7CBE5604C}"/>
    <dgm:cxn modelId="{9BC2BEB3-2960-44AE-AF63-F539D0F29666}" type="presOf" srcId="{142B2F7D-B5B6-4699-9428-DD4D878FCCF9}" destId="{E40A5E84-A310-4151-9F1C-CEC06435AED1}" srcOrd="0" destOrd="0" presId="urn:microsoft.com/office/officeart/2005/8/layout/hierarchy4"/>
    <dgm:cxn modelId="{4C7866C0-9AA2-4D85-B751-8E6CC1A75518}" type="presOf" srcId="{14562EB7-5E76-4CC7-8CCE-266EED0A5ED4}" destId="{6437ED73-DEFC-48B4-939C-CED6729F07FA}" srcOrd="0" destOrd="0" presId="urn:microsoft.com/office/officeart/2005/8/layout/hierarchy4"/>
    <dgm:cxn modelId="{E37428D9-3189-4E1D-961A-83945EEED567}" srcId="{82AAA847-C2F9-4A12-90D9-019727C16E88}" destId="{20F2150C-B437-4D8C-ACC2-4E7D04B9BE69}" srcOrd="0" destOrd="0" parTransId="{26B1ED85-08F7-488D-997C-0F364B4C5AB9}" sibTransId="{14E90D92-7B55-4DC3-941B-E664A89AD0CB}"/>
    <dgm:cxn modelId="{623EB5E7-273F-44AF-AA73-A05D0B088F31}" type="presOf" srcId="{20F2150C-B437-4D8C-ACC2-4E7D04B9BE69}" destId="{2B1D9F59-71CA-43DD-9277-906E63178E03}" srcOrd="0" destOrd="0" presId="urn:microsoft.com/office/officeart/2005/8/layout/hierarchy4"/>
    <dgm:cxn modelId="{E591D8FA-3260-4CC1-AAB9-29B5249AAF77}" srcId="{142B2F7D-B5B6-4699-9428-DD4D878FCCF9}" destId="{8182885C-8312-41E7-A462-6D33282860FB}" srcOrd="0" destOrd="0" parTransId="{3B4DF537-81E9-419D-A968-CD018C6FE4F3}" sibTransId="{5E7B57EB-4F5B-480B-A67E-6C883CAF1705}"/>
    <dgm:cxn modelId="{D8AB9FDD-59AF-44AA-8F1A-70ED0A59587A}" type="presParOf" srcId="{45A55BF7-3692-4A0D-960C-62D85B636F9B}" destId="{ABE5FF47-A3AB-4FDD-AF5E-596F0B58C9B3}" srcOrd="0" destOrd="0" presId="urn:microsoft.com/office/officeart/2005/8/layout/hierarchy4"/>
    <dgm:cxn modelId="{BCA66E05-62A1-4BBC-8D31-26DFEB630B90}" type="presParOf" srcId="{ABE5FF47-A3AB-4FDD-AF5E-596F0B58C9B3}" destId="{6437ED73-DEFC-48B4-939C-CED6729F07FA}" srcOrd="0" destOrd="0" presId="urn:microsoft.com/office/officeart/2005/8/layout/hierarchy4"/>
    <dgm:cxn modelId="{5F150DAF-CF39-4585-A719-686CF2ABDDFB}" type="presParOf" srcId="{ABE5FF47-A3AB-4FDD-AF5E-596F0B58C9B3}" destId="{C963A5A5-836B-4400-956F-A3973CE71596}" srcOrd="1" destOrd="0" presId="urn:microsoft.com/office/officeart/2005/8/layout/hierarchy4"/>
    <dgm:cxn modelId="{F0C182D1-7552-4302-B72F-1697F5310B57}" type="presParOf" srcId="{ABE5FF47-A3AB-4FDD-AF5E-596F0B58C9B3}" destId="{2D0DCFBA-CC57-4AD7-8926-87CE57CB36E2}" srcOrd="2" destOrd="0" presId="urn:microsoft.com/office/officeart/2005/8/layout/hierarchy4"/>
    <dgm:cxn modelId="{6476B841-09EE-4360-AA3F-D8184951BCC4}" type="presParOf" srcId="{2D0DCFBA-CC57-4AD7-8926-87CE57CB36E2}" destId="{F7E6F924-5B78-433B-9C99-7B453FA19423}" srcOrd="0" destOrd="0" presId="urn:microsoft.com/office/officeart/2005/8/layout/hierarchy4"/>
    <dgm:cxn modelId="{6314CB48-6CE8-4FF9-82B2-8F80C22D0CC9}" type="presParOf" srcId="{F7E6F924-5B78-433B-9C99-7B453FA19423}" destId="{AD8A73BB-E81B-416E-9979-1AAC687861C6}" srcOrd="0" destOrd="0" presId="urn:microsoft.com/office/officeart/2005/8/layout/hierarchy4"/>
    <dgm:cxn modelId="{B466413E-A1B9-4E0E-BA42-F42FEDD6FA51}" type="presParOf" srcId="{F7E6F924-5B78-433B-9C99-7B453FA19423}" destId="{958825B2-C82D-479A-A566-96245EB6A934}" srcOrd="1" destOrd="0" presId="urn:microsoft.com/office/officeart/2005/8/layout/hierarchy4"/>
    <dgm:cxn modelId="{88422F50-497A-4D9A-9624-17CC2094B9B1}" type="presParOf" srcId="{F7E6F924-5B78-433B-9C99-7B453FA19423}" destId="{34D6D168-771A-45FD-B47A-157878583EC0}" srcOrd="2" destOrd="0" presId="urn:microsoft.com/office/officeart/2005/8/layout/hierarchy4"/>
    <dgm:cxn modelId="{B86246E2-60C7-442C-8B6C-61B03CDBC50D}" type="presParOf" srcId="{34D6D168-771A-45FD-B47A-157878583EC0}" destId="{99AFA9BA-A120-4A9D-9FD1-FAE85260FD07}" srcOrd="0" destOrd="0" presId="urn:microsoft.com/office/officeart/2005/8/layout/hierarchy4"/>
    <dgm:cxn modelId="{5BC4BE8D-EAF3-4AA5-8C57-A247475C0EB6}" type="presParOf" srcId="{99AFA9BA-A120-4A9D-9FD1-FAE85260FD07}" destId="{77CD1A5D-EF11-448B-811D-AC63D5E842AB}" srcOrd="0" destOrd="0" presId="urn:microsoft.com/office/officeart/2005/8/layout/hierarchy4"/>
    <dgm:cxn modelId="{D088BD7C-A5B6-40E1-8A53-68D63465919E}" type="presParOf" srcId="{99AFA9BA-A120-4A9D-9FD1-FAE85260FD07}" destId="{A6C07E9A-9E8A-496E-B44A-B2F9C41B22AC}" srcOrd="1" destOrd="0" presId="urn:microsoft.com/office/officeart/2005/8/layout/hierarchy4"/>
    <dgm:cxn modelId="{78ABE0E5-D692-47BE-93E0-08291D390844}" type="presParOf" srcId="{99AFA9BA-A120-4A9D-9FD1-FAE85260FD07}" destId="{A553E1B9-CC69-490F-949C-9D7B42A1B37B}" srcOrd="2" destOrd="0" presId="urn:microsoft.com/office/officeart/2005/8/layout/hierarchy4"/>
    <dgm:cxn modelId="{9B947C25-522C-4D01-B8A6-D3B21DC7F12C}" type="presParOf" srcId="{A553E1B9-CC69-490F-949C-9D7B42A1B37B}" destId="{1DEDD55A-DF3D-4B77-9848-43FEB73E1FE4}" srcOrd="0" destOrd="0" presId="urn:microsoft.com/office/officeart/2005/8/layout/hierarchy4"/>
    <dgm:cxn modelId="{CC85F505-C570-4BDF-AC6E-970A5A692846}" type="presParOf" srcId="{1DEDD55A-DF3D-4B77-9848-43FEB73E1FE4}" destId="{2B1D9F59-71CA-43DD-9277-906E63178E03}" srcOrd="0" destOrd="0" presId="urn:microsoft.com/office/officeart/2005/8/layout/hierarchy4"/>
    <dgm:cxn modelId="{14973EAE-0070-4E3E-BD5E-AD19886DF6EC}" type="presParOf" srcId="{1DEDD55A-DF3D-4B77-9848-43FEB73E1FE4}" destId="{5D080F9B-F38F-4C22-8B2D-13177FE94DF8}" srcOrd="1" destOrd="0" presId="urn:microsoft.com/office/officeart/2005/8/layout/hierarchy4"/>
    <dgm:cxn modelId="{46851B83-B2BF-4905-9097-AA39C0CBF8DA}" type="presParOf" srcId="{1DEDD55A-DF3D-4B77-9848-43FEB73E1FE4}" destId="{A9B6300B-72D0-4C13-AED4-B23B5E0ECCF6}" srcOrd="2" destOrd="0" presId="urn:microsoft.com/office/officeart/2005/8/layout/hierarchy4"/>
    <dgm:cxn modelId="{034B8F32-03B2-4246-AF5C-6773F7EEB625}" type="presParOf" srcId="{A9B6300B-72D0-4C13-AED4-B23B5E0ECCF6}" destId="{9B9BAD38-5FC0-4A03-8C23-11956046BDFB}" srcOrd="0" destOrd="0" presId="urn:microsoft.com/office/officeart/2005/8/layout/hierarchy4"/>
    <dgm:cxn modelId="{0F1A31C4-0972-4231-82F7-007B4AFC0D9E}" type="presParOf" srcId="{9B9BAD38-5FC0-4A03-8C23-11956046BDFB}" destId="{1533E6A7-77A2-4433-A3E1-C5117713529A}" srcOrd="0" destOrd="0" presId="urn:microsoft.com/office/officeart/2005/8/layout/hierarchy4"/>
    <dgm:cxn modelId="{B2A45001-5B50-4E17-947D-B92C0BEF3AE3}" type="presParOf" srcId="{9B9BAD38-5FC0-4A03-8C23-11956046BDFB}" destId="{6F00B562-42D8-4540-AD76-2BF95251CE5D}" srcOrd="1" destOrd="0" presId="urn:microsoft.com/office/officeart/2005/8/layout/hierarchy4"/>
    <dgm:cxn modelId="{BF288E90-DEC5-453C-8456-26A027087107}" type="presParOf" srcId="{9B9BAD38-5FC0-4A03-8C23-11956046BDFB}" destId="{CA3AE77B-F7DD-4077-BEEB-5B928C977457}" srcOrd="2" destOrd="0" presId="urn:microsoft.com/office/officeart/2005/8/layout/hierarchy4"/>
    <dgm:cxn modelId="{E797AA24-6A68-4D79-AB1A-D0861822BBB7}" type="presParOf" srcId="{CA3AE77B-F7DD-4077-BEEB-5B928C977457}" destId="{BF84F60E-E6C7-4AE2-87D6-22410FC44AD9}" srcOrd="0" destOrd="0" presId="urn:microsoft.com/office/officeart/2005/8/layout/hierarchy4"/>
    <dgm:cxn modelId="{118B3475-683A-4DE8-A2E1-850E14818D60}" type="presParOf" srcId="{BF84F60E-E6C7-4AE2-87D6-22410FC44AD9}" destId="{E40A5E84-A310-4151-9F1C-CEC06435AED1}" srcOrd="0" destOrd="0" presId="urn:microsoft.com/office/officeart/2005/8/layout/hierarchy4"/>
    <dgm:cxn modelId="{185079FE-E646-4AAE-AF7F-B3CDDDABF129}" type="presParOf" srcId="{BF84F60E-E6C7-4AE2-87D6-22410FC44AD9}" destId="{5313FE8A-E3F1-430D-8D3A-66155192F816}" srcOrd="1" destOrd="0" presId="urn:microsoft.com/office/officeart/2005/8/layout/hierarchy4"/>
    <dgm:cxn modelId="{23886E3C-D99A-4C6C-8E78-BCDEF6CEF7DE}" type="presParOf" srcId="{BF84F60E-E6C7-4AE2-87D6-22410FC44AD9}" destId="{8F07A935-10D5-4E47-9543-497D0894DED1}" srcOrd="2" destOrd="0" presId="urn:microsoft.com/office/officeart/2005/8/layout/hierarchy4"/>
    <dgm:cxn modelId="{482CFFF5-FDBF-4DC5-B076-B49BCB271F22}" type="presParOf" srcId="{8F07A935-10D5-4E47-9543-497D0894DED1}" destId="{96BE11F5-C97B-448C-BA31-375D7E6CA9C0}" srcOrd="0" destOrd="0" presId="urn:microsoft.com/office/officeart/2005/8/layout/hierarchy4"/>
    <dgm:cxn modelId="{EE9DBFAD-0BE3-41A7-910B-59FA2446C7F9}" type="presParOf" srcId="{96BE11F5-C97B-448C-BA31-375D7E6CA9C0}" destId="{6558F82B-D929-4C52-9793-04F990EA869D}" srcOrd="0" destOrd="0" presId="urn:microsoft.com/office/officeart/2005/8/layout/hierarchy4"/>
    <dgm:cxn modelId="{94FB1E8C-A53C-4D0A-8A80-F0CECF108131}" type="presParOf" srcId="{96BE11F5-C97B-448C-BA31-375D7E6CA9C0}" destId="{EEC7D23E-7A9F-4136-A59A-62415D5B23FF}" srcOrd="1" destOrd="0" presId="urn:microsoft.com/office/officeart/2005/8/layout/hierarchy4"/>
    <dgm:cxn modelId="{0A7525F2-EA80-4D9C-A46E-36B83E751307}" type="presParOf" srcId="{96BE11F5-C97B-448C-BA31-375D7E6CA9C0}" destId="{C7E2CA66-5ECD-4942-8428-E8FB49CAD992}" srcOrd="2" destOrd="0" presId="urn:microsoft.com/office/officeart/2005/8/layout/hierarchy4"/>
    <dgm:cxn modelId="{F9B7737E-B48A-45D7-920B-0EB833197330}" type="presParOf" srcId="{C7E2CA66-5ECD-4942-8428-E8FB49CAD992}" destId="{C777D5D7-DA5C-43FB-BBA3-6BC1837A43EF}" srcOrd="0" destOrd="0" presId="urn:microsoft.com/office/officeart/2005/8/layout/hierarchy4"/>
    <dgm:cxn modelId="{6D99FC9D-4E65-4C67-B6E6-C3D1AA877F71}" type="presParOf" srcId="{C777D5D7-DA5C-43FB-BBA3-6BC1837A43EF}" destId="{CF80E6B9-E1F8-4129-BE54-A93E467C3675}" srcOrd="0" destOrd="0" presId="urn:microsoft.com/office/officeart/2005/8/layout/hierarchy4"/>
    <dgm:cxn modelId="{36F17824-5990-45A8-8296-B9535FA4AF53}" type="presParOf" srcId="{C777D5D7-DA5C-43FB-BBA3-6BC1837A43EF}" destId="{9948F8E0-9C25-4316-B932-423AD733889C}" srcOrd="1" destOrd="0" presId="urn:microsoft.com/office/officeart/2005/8/layout/hierarchy4"/>
    <dgm:cxn modelId="{29FE8A11-6E88-4EE9-AB05-519E348746D5}" type="presParOf" srcId="{C777D5D7-DA5C-43FB-BBA3-6BC1837A43EF}" destId="{24555759-F6DD-4C07-83DC-57E4E852C8A5}" srcOrd="2" destOrd="0" presId="urn:microsoft.com/office/officeart/2005/8/layout/hierarchy4"/>
    <dgm:cxn modelId="{FB2876D4-43B0-4D0D-A81A-AE7746C43CCD}" type="presParOf" srcId="{24555759-F6DD-4C07-83DC-57E4E852C8A5}" destId="{96AF0968-9010-4375-8C52-B3CCBEE31E62}" srcOrd="0" destOrd="0" presId="urn:microsoft.com/office/officeart/2005/8/layout/hierarchy4"/>
    <dgm:cxn modelId="{2777D0E4-DEBC-4C0C-9A2A-BE05B002FE2A}" type="presParOf" srcId="{96AF0968-9010-4375-8C52-B3CCBEE31E62}" destId="{451870B1-D882-4A68-8584-C3D53B3DBBB9}" srcOrd="0" destOrd="0" presId="urn:microsoft.com/office/officeart/2005/8/layout/hierarchy4"/>
    <dgm:cxn modelId="{B7497F66-8043-4009-AF37-FE3802712F34}" type="presParOf" srcId="{96AF0968-9010-4375-8C52-B3CCBEE31E62}" destId="{26B9228B-FD6E-4046-AE04-60849CEC5E49}" srcOrd="1" destOrd="0" presId="urn:microsoft.com/office/officeart/2005/8/layout/hierarchy4"/>
    <dgm:cxn modelId="{E018FAD8-A957-43DF-80AC-E00B6603B1A3}" type="presParOf" srcId="{96AF0968-9010-4375-8C52-B3CCBEE31E62}" destId="{11DCDDC0-4582-4A24-9CD1-A07E02782E05}" srcOrd="2" destOrd="0" presId="urn:microsoft.com/office/officeart/2005/8/layout/hierarchy4"/>
    <dgm:cxn modelId="{C6DFA31D-B76B-466D-B0F2-883BC797FF20}" type="presParOf" srcId="{11DCDDC0-4582-4A24-9CD1-A07E02782E05}" destId="{AAAF9FE1-04DB-4EA0-B58B-84F36484C6EB}" srcOrd="0" destOrd="0" presId="urn:microsoft.com/office/officeart/2005/8/layout/hierarchy4"/>
    <dgm:cxn modelId="{CC435598-F17E-4636-B90D-8383E08B7F59}" type="presParOf" srcId="{AAAF9FE1-04DB-4EA0-B58B-84F36484C6EB}" destId="{F72DA8B6-3FE9-4A8A-9C9A-465927F843FF}" srcOrd="0" destOrd="0" presId="urn:microsoft.com/office/officeart/2005/8/layout/hierarchy4"/>
    <dgm:cxn modelId="{821C14AA-6600-47D9-AE40-C689DD7092D5}" type="presParOf" srcId="{AAAF9FE1-04DB-4EA0-B58B-84F36484C6EB}" destId="{F3DF8893-631E-447F-9C04-2C602D18177D}"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0E325-3E53-4C33-B294-5A1880C56F5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CE682F5D-F720-441E-9542-C28FACB1B89F}">
      <dgm:prSet phldrT="[Testo]"/>
      <dgm:spPr/>
      <dgm:t>
        <a:bodyPr/>
        <a:lstStyle/>
        <a:p>
          <a:r>
            <a:rPr lang="it-IT" dirty="0"/>
            <a:t>Valutazione delle caratteristiche oggettive dell’immobile in cui è collocata l’unità immobiliare</a:t>
          </a:r>
        </a:p>
      </dgm:t>
    </dgm:pt>
    <dgm:pt modelId="{E9DC8C4B-960A-4B30-9EF6-B28F078959D1}" type="parTrans" cxnId="{35368040-3514-409D-904A-37C908B03C9C}">
      <dgm:prSet/>
      <dgm:spPr/>
      <dgm:t>
        <a:bodyPr/>
        <a:lstStyle/>
        <a:p>
          <a:endParaRPr lang="it-IT"/>
        </a:p>
      </dgm:t>
    </dgm:pt>
    <dgm:pt modelId="{7475D33A-9AC1-40A7-9A7A-C28DD8CA208F}" type="sibTrans" cxnId="{35368040-3514-409D-904A-37C908B03C9C}">
      <dgm:prSet/>
      <dgm:spPr/>
      <dgm:t>
        <a:bodyPr/>
        <a:lstStyle/>
        <a:p>
          <a:endParaRPr lang="it-IT" dirty="0"/>
        </a:p>
      </dgm:t>
    </dgm:pt>
    <dgm:pt modelId="{59307274-87D5-421D-976F-D66A841400A7}">
      <dgm:prSet phldrT="[Testo]"/>
      <dgm:spPr/>
      <dgm:t>
        <a:bodyPr/>
        <a:lstStyle/>
        <a:p>
          <a:r>
            <a:rPr lang="it-IT" dirty="0"/>
            <a:t>Verifica del carattere ordinario o particolare/speciale dell’unità immobiliare</a:t>
          </a:r>
        </a:p>
      </dgm:t>
    </dgm:pt>
    <dgm:pt modelId="{A83F1C0E-1143-45D4-B294-BBFB452FDA8F}" type="parTrans" cxnId="{891C9E5F-7FCA-4705-B406-0E1B6A2C5461}">
      <dgm:prSet/>
      <dgm:spPr/>
      <dgm:t>
        <a:bodyPr/>
        <a:lstStyle/>
        <a:p>
          <a:endParaRPr lang="it-IT"/>
        </a:p>
      </dgm:t>
    </dgm:pt>
    <dgm:pt modelId="{7DBA5590-0C72-4868-80D1-817DEC2CDA7F}" type="sibTrans" cxnId="{891C9E5F-7FCA-4705-B406-0E1B6A2C5461}">
      <dgm:prSet/>
      <dgm:spPr/>
      <dgm:t>
        <a:bodyPr/>
        <a:lstStyle/>
        <a:p>
          <a:endParaRPr lang="it-IT" dirty="0"/>
        </a:p>
      </dgm:t>
    </dgm:pt>
    <dgm:pt modelId="{682FC0C5-6DEB-4525-82A4-5E138C1567D5}">
      <dgm:prSet phldrT="[Testo]"/>
      <dgm:spPr/>
      <dgm:t>
        <a:bodyPr/>
        <a:lstStyle/>
        <a:p>
          <a:r>
            <a:rPr lang="it-IT" dirty="0"/>
            <a:t>Assegnazione della categoria catastale</a:t>
          </a:r>
        </a:p>
      </dgm:t>
    </dgm:pt>
    <dgm:pt modelId="{CE5F3FF8-51C1-4B58-AE39-27C3C747E526}" type="parTrans" cxnId="{18070E61-21EE-4AFF-8C6C-34578FB581A4}">
      <dgm:prSet/>
      <dgm:spPr/>
      <dgm:t>
        <a:bodyPr/>
        <a:lstStyle/>
        <a:p>
          <a:endParaRPr lang="it-IT"/>
        </a:p>
      </dgm:t>
    </dgm:pt>
    <dgm:pt modelId="{D9B464F1-65EF-4C93-8AEC-6EE8B4343123}" type="sibTrans" cxnId="{18070E61-21EE-4AFF-8C6C-34578FB581A4}">
      <dgm:prSet/>
      <dgm:spPr/>
      <dgm:t>
        <a:bodyPr/>
        <a:lstStyle/>
        <a:p>
          <a:endParaRPr lang="it-IT"/>
        </a:p>
      </dgm:t>
    </dgm:pt>
    <dgm:pt modelId="{51883C26-B397-402B-B987-C5F8F5C996CB}" type="pres">
      <dgm:prSet presAssocID="{8340E325-3E53-4C33-B294-5A1880C56F59}" presName="outerComposite" presStyleCnt="0">
        <dgm:presLayoutVars>
          <dgm:chMax val="5"/>
          <dgm:dir/>
          <dgm:resizeHandles val="exact"/>
        </dgm:presLayoutVars>
      </dgm:prSet>
      <dgm:spPr/>
    </dgm:pt>
    <dgm:pt modelId="{1AEC2BF4-695A-4039-889D-0B575958902C}" type="pres">
      <dgm:prSet presAssocID="{8340E325-3E53-4C33-B294-5A1880C56F59}" presName="dummyMaxCanvas" presStyleCnt="0">
        <dgm:presLayoutVars/>
      </dgm:prSet>
      <dgm:spPr/>
    </dgm:pt>
    <dgm:pt modelId="{8C73E05B-B3DE-448A-8993-0C2232ED7F32}" type="pres">
      <dgm:prSet presAssocID="{8340E325-3E53-4C33-B294-5A1880C56F59}" presName="ThreeNodes_1" presStyleLbl="node1" presStyleIdx="0" presStyleCnt="3">
        <dgm:presLayoutVars>
          <dgm:bulletEnabled val="1"/>
        </dgm:presLayoutVars>
      </dgm:prSet>
      <dgm:spPr/>
    </dgm:pt>
    <dgm:pt modelId="{0D600850-0B79-4785-9BFA-86F6B2B52438}" type="pres">
      <dgm:prSet presAssocID="{8340E325-3E53-4C33-B294-5A1880C56F59}" presName="ThreeNodes_2" presStyleLbl="node1" presStyleIdx="1" presStyleCnt="3">
        <dgm:presLayoutVars>
          <dgm:bulletEnabled val="1"/>
        </dgm:presLayoutVars>
      </dgm:prSet>
      <dgm:spPr/>
    </dgm:pt>
    <dgm:pt modelId="{4F004E49-07A5-4976-8D58-5A1DCD3F9CFF}" type="pres">
      <dgm:prSet presAssocID="{8340E325-3E53-4C33-B294-5A1880C56F59}" presName="ThreeNodes_3" presStyleLbl="node1" presStyleIdx="2" presStyleCnt="3">
        <dgm:presLayoutVars>
          <dgm:bulletEnabled val="1"/>
        </dgm:presLayoutVars>
      </dgm:prSet>
      <dgm:spPr/>
    </dgm:pt>
    <dgm:pt modelId="{D68B77FE-134B-4276-94A2-C6053DAFFE4D}" type="pres">
      <dgm:prSet presAssocID="{8340E325-3E53-4C33-B294-5A1880C56F59}" presName="ThreeConn_1-2" presStyleLbl="fgAccFollowNode1" presStyleIdx="0" presStyleCnt="2">
        <dgm:presLayoutVars>
          <dgm:bulletEnabled val="1"/>
        </dgm:presLayoutVars>
      </dgm:prSet>
      <dgm:spPr/>
    </dgm:pt>
    <dgm:pt modelId="{EC0C6484-4A3C-4E4C-BCBD-39B93DE54ED6}" type="pres">
      <dgm:prSet presAssocID="{8340E325-3E53-4C33-B294-5A1880C56F59}" presName="ThreeConn_2-3" presStyleLbl="fgAccFollowNode1" presStyleIdx="1" presStyleCnt="2">
        <dgm:presLayoutVars>
          <dgm:bulletEnabled val="1"/>
        </dgm:presLayoutVars>
      </dgm:prSet>
      <dgm:spPr/>
    </dgm:pt>
    <dgm:pt modelId="{A316AB79-9C44-43B6-8B38-53EC532855CE}" type="pres">
      <dgm:prSet presAssocID="{8340E325-3E53-4C33-B294-5A1880C56F59}" presName="ThreeNodes_1_text" presStyleLbl="node1" presStyleIdx="2" presStyleCnt="3">
        <dgm:presLayoutVars>
          <dgm:bulletEnabled val="1"/>
        </dgm:presLayoutVars>
      </dgm:prSet>
      <dgm:spPr/>
    </dgm:pt>
    <dgm:pt modelId="{467C5D83-ACFA-4D4B-9102-F2136B639D0C}" type="pres">
      <dgm:prSet presAssocID="{8340E325-3E53-4C33-B294-5A1880C56F59}" presName="ThreeNodes_2_text" presStyleLbl="node1" presStyleIdx="2" presStyleCnt="3">
        <dgm:presLayoutVars>
          <dgm:bulletEnabled val="1"/>
        </dgm:presLayoutVars>
      </dgm:prSet>
      <dgm:spPr/>
    </dgm:pt>
    <dgm:pt modelId="{8EC6CF7F-3D0F-404A-806C-37001E18D542}" type="pres">
      <dgm:prSet presAssocID="{8340E325-3E53-4C33-B294-5A1880C56F59}" presName="ThreeNodes_3_text" presStyleLbl="node1" presStyleIdx="2" presStyleCnt="3">
        <dgm:presLayoutVars>
          <dgm:bulletEnabled val="1"/>
        </dgm:presLayoutVars>
      </dgm:prSet>
      <dgm:spPr/>
    </dgm:pt>
  </dgm:ptLst>
  <dgm:cxnLst>
    <dgm:cxn modelId="{37247E05-CFE1-42DC-92AD-D2C844448EB7}" type="presOf" srcId="{59307274-87D5-421D-976F-D66A841400A7}" destId="{467C5D83-ACFA-4D4B-9102-F2136B639D0C}" srcOrd="1" destOrd="0" presId="urn:microsoft.com/office/officeart/2005/8/layout/vProcess5"/>
    <dgm:cxn modelId="{561D5722-CAA3-4D44-9A5A-76D4C34351A5}" type="presOf" srcId="{CE682F5D-F720-441E-9542-C28FACB1B89F}" destId="{A316AB79-9C44-43B6-8B38-53EC532855CE}" srcOrd="1" destOrd="0" presId="urn:microsoft.com/office/officeart/2005/8/layout/vProcess5"/>
    <dgm:cxn modelId="{35368040-3514-409D-904A-37C908B03C9C}" srcId="{8340E325-3E53-4C33-B294-5A1880C56F59}" destId="{CE682F5D-F720-441E-9542-C28FACB1B89F}" srcOrd="0" destOrd="0" parTransId="{E9DC8C4B-960A-4B30-9EF6-B28F078959D1}" sibTransId="{7475D33A-9AC1-40A7-9A7A-C28DD8CA208F}"/>
    <dgm:cxn modelId="{E4A4A35E-C93E-47BF-8D08-ECBF44E467FF}" type="presOf" srcId="{682FC0C5-6DEB-4525-82A4-5E138C1567D5}" destId="{8EC6CF7F-3D0F-404A-806C-37001E18D542}" srcOrd="1" destOrd="0" presId="urn:microsoft.com/office/officeart/2005/8/layout/vProcess5"/>
    <dgm:cxn modelId="{891C9E5F-7FCA-4705-B406-0E1B6A2C5461}" srcId="{8340E325-3E53-4C33-B294-5A1880C56F59}" destId="{59307274-87D5-421D-976F-D66A841400A7}" srcOrd="1" destOrd="0" parTransId="{A83F1C0E-1143-45D4-B294-BBFB452FDA8F}" sibTransId="{7DBA5590-0C72-4868-80D1-817DEC2CDA7F}"/>
    <dgm:cxn modelId="{18070E61-21EE-4AFF-8C6C-34578FB581A4}" srcId="{8340E325-3E53-4C33-B294-5A1880C56F59}" destId="{682FC0C5-6DEB-4525-82A4-5E138C1567D5}" srcOrd="2" destOrd="0" parTransId="{CE5F3FF8-51C1-4B58-AE39-27C3C747E526}" sibTransId="{D9B464F1-65EF-4C93-8AEC-6EE8B4343123}"/>
    <dgm:cxn modelId="{17BED54C-020D-4752-ABF0-4F9445196A02}" type="presOf" srcId="{8340E325-3E53-4C33-B294-5A1880C56F59}" destId="{51883C26-B397-402B-B987-C5F8F5C996CB}" srcOrd="0" destOrd="0" presId="urn:microsoft.com/office/officeart/2005/8/layout/vProcess5"/>
    <dgm:cxn modelId="{4C8C3C71-C882-4314-A88A-E35BEA886BF5}" type="presOf" srcId="{59307274-87D5-421D-976F-D66A841400A7}" destId="{0D600850-0B79-4785-9BFA-86F6B2B52438}" srcOrd="0" destOrd="0" presId="urn:microsoft.com/office/officeart/2005/8/layout/vProcess5"/>
    <dgm:cxn modelId="{03ED017B-96D2-44E5-8E00-BFDC4E045880}" type="presOf" srcId="{682FC0C5-6DEB-4525-82A4-5E138C1567D5}" destId="{4F004E49-07A5-4976-8D58-5A1DCD3F9CFF}" srcOrd="0" destOrd="0" presId="urn:microsoft.com/office/officeart/2005/8/layout/vProcess5"/>
    <dgm:cxn modelId="{D21A627D-F5C8-4A5B-A2CD-7D899D152F65}" type="presOf" srcId="{CE682F5D-F720-441E-9542-C28FACB1B89F}" destId="{8C73E05B-B3DE-448A-8993-0C2232ED7F32}" srcOrd="0" destOrd="0" presId="urn:microsoft.com/office/officeart/2005/8/layout/vProcess5"/>
    <dgm:cxn modelId="{591EB5A4-C5BE-465C-B98A-8A7FD6E2CEA0}" type="presOf" srcId="{7DBA5590-0C72-4868-80D1-817DEC2CDA7F}" destId="{EC0C6484-4A3C-4E4C-BCBD-39B93DE54ED6}" srcOrd="0" destOrd="0" presId="urn:microsoft.com/office/officeart/2005/8/layout/vProcess5"/>
    <dgm:cxn modelId="{2C6131DD-E9D8-44BC-984F-1FBBD140C3F6}" type="presOf" srcId="{7475D33A-9AC1-40A7-9A7A-C28DD8CA208F}" destId="{D68B77FE-134B-4276-94A2-C6053DAFFE4D}" srcOrd="0" destOrd="0" presId="urn:microsoft.com/office/officeart/2005/8/layout/vProcess5"/>
    <dgm:cxn modelId="{5EE56FC6-44BD-45B1-ABD9-8730B28BFEB5}" type="presParOf" srcId="{51883C26-B397-402B-B987-C5F8F5C996CB}" destId="{1AEC2BF4-695A-4039-889D-0B575958902C}" srcOrd="0" destOrd="0" presId="urn:microsoft.com/office/officeart/2005/8/layout/vProcess5"/>
    <dgm:cxn modelId="{4A18FB53-A779-4A49-8A3D-371035A4628B}" type="presParOf" srcId="{51883C26-B397-402B-B987-C5F8F5C996CB}" destId="{8C73E05B-B3DE-448A-8993-0C2232ED7F32}" srcOrd="1" destOrd="0" presId="urn:microsoft.com/office/officeart/2005/8/layout/vProcess5"/>
    <dgm:cxn modelId="{2570B00C-1256-409C-9F95-ABB9AD7DB546}" type="presParOf" srcId="{51883C26-B397-402B-B987-C5F8F5C996CB}" destId="{0D600850-0B79-4785-9BFA-86F6B2B52438}" srcOrd="2" destOrd="0" presId="urn:microsoft.com/office/officeart/2005/8/layout/vProcess5"/>
    <dgm:cxn modelId="{56C44E3C-24AA-4784-9DC9-6FAB98A16B2A}" type="presParOf" srcId="{51883C26-B397-402B-B987-C5F8F5C996CB}" destId="{4F004E49-07A5-4976-8D58-5A1DCD3F9CFF}" srcOrd="3" destOrd="0" presId="urn:microsoft.com/office/officeart/2005/8/layout/vProcess5"/>
    <dgm:cxn modelId="{FA42D791-0C02-44EE-82A9-3AC4D2D0C10E}" type="presParOf" srcId="{51883C26-B397-402B-B987-C5F8F5C996CB}" destId="{D68B77FE-134B-4276-94A2-C6053DAFFE4D}" srcOrd="4" destOrd="0" presId="urn:microsoft.com/office/officeart/2005/8/layout/vProcess5"/>
    <dgm:cxn modelId="{DAF0BA74-9AC8-4747-B738-1CA871DDE355}" type="presParOf" srcId="{51883C26-B397-402B-B987-C5F8F5C996CB}" destId="{EC0C6484-4A3C-4E4C-BCBD-39B93DE54ED6}" srcOrd="5" destOrd="0" presId="urn:microsoft.com/office/officeart/2005/8/layout/vProcess5"/>
    <dgm:cxn modelId="{47BFDF18-5988-4BCE-9D23-2D38B5C14AD0}" type="presParOf" srcId="{51883C26-B397-402B-B987-C5F8F5C996CB}" destId="{A316AB79-9C44-43B6-8B38-53EC532855CE}" srcOrd="6" destOrd="0" presId="urn:microsoft.com/office/officeart/2005/8/layout/vProcess5"/>
    <dgm:cxn modelId="{B267DD3C-1B98-4EB5-998D-190E9FAA4644}" type="presParOf" srcId="{51883C26-B397-402B-B987-C5F8F5C996CB}" destId="{467C5D83-ACFA-4D4B-9102-F2136B639D0C}" srcOrd="7" destOrd="0" presId="urn:microsoft.com/office/officeart/2005/8/layout/vProcess5"/>
    <dgm:cxn modelId="{B8A63C77-DC0C-4449-9ADD-A497FA3B3DE5}" type="presParOf" srcId="{51883C26-B397-402B-B987-C5F8F5C996CB}" destId="{8EC6CF7F-3D0F-404A-806C-37001E18D54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40E325-3E53-4C33-B294-5A1880C56F59}" type="doc">
      <dgm:prSet loTypeId="urn:microsoft.com/office/officeart/2005/8/layout/hierarchy2" loCatId="hierarchy" qsTypeId="urn:microsoft.com/office/officeart/2005/8/quickstyle/simple2" qsCatId="simple" csTypeId="urn:microsoft.com/office/officeart/2005/8/colors/accent1_2" csCatId="accent1" phldr="1"/>
      <dgm:spPr/>
      <dgm:t>
        <a:bodyPr/>
        <a:lstStyle/>
        <a:p>
          <a:endParaRPr lang="it-IT"/>
        </a:p>
      </dgm:t>
    </dgm:pt>
    <dgm:pt modelId="{CE682F5D-F720-441E-9542-C28FACB1B89F}">
      <dgm:prSet phldrT="[Testo]" custT="1"/>
      <dgm:spPr/>
      <dgm:t>
        <a:bodyPr/>
        <a:lstStyle/>
        <a:p>
          <a:r>
            <a:rPr lang="it-IT" sz="2000" dirty="0"/>
            <a:t>Unità Immobiliare</a:t>
          </a:r>
        </a:p>
      </dgm:t>
    </dgm:pt>
    <dgm:pt modelId="{E9DC8C4B-960A-4B30-9EF6-B28F078959D1}" type="parTrans" cxnId="{35368040-3514-409D-904A-37C908B03C9C}">
      <dgm:prSet/>
      <dgm:spPr/>
      <dgm:t>
        <a:bodyPr/>
        <a:lstStyle/>
        <a:p>
          <a:endParaRPr lang="it-IT"/>
        </a:p>
      </dgm:t>
    </dgm:pt>
    <dgm:pt modelId="{7475D33A-9AC1-40A7-9A7A-C28DD8CA208F}" type="sibTrans" cxnId="{35368040-3514-409D-904A-37C908B03C9C}">
      <dgm:prSet/>
      <dgm:spPr/>
      <dgm:t>
        <a:bodyPr/>
        <a:lstStyle/>
        <a:p>
          <a:endParaRPr lang="it-IT"/>
        </a:p>
      </dgm:t>
    </dgm:pt>
    <dgm:pt modelId="{449EA1D0-80DF-49B7-A7DE-BFA9F3ABBAAC}">
      <dgm:prSet phldrT="[Testo]" custT="1"/>
      <dgm:spPr/>
      <dgm:t>
        <a:bodyPr/>
        <a:lstStyle/>
        <a:p>
          <a:r>
            <a:rPr lang="it-IT" sz="1900" dirty="0"/>
            <a:t>Stima </a:t>
          </a:r>
          <a:r>
            <a:rPr lang="it-IT" sz="2000" dirty="0"/>
            <a:t>sintetico-comparativa</a:t>
          </a:r>
          <a:r>
            <a:rPr lang="it-IT" sz="1900" dirty="0"/>
            <a:t> </a:t>
          </a:r>
        </a:p>
        <a:p>
          <a:r>
            <a:rPr lang="it-IT" sz="1900" dirty="0"/>
            <a:t>(Categorie e Classi)</a:t>
          </a:r>
        </a:p>
      </dgm:t>
    </dgm:pt>
    <dgm:pt modelId="{36F153D5-6CA7-4A69-B57A-4EE7F0C94D91}" type="parTrans" cxnId="{3641A87C-D5E8-49EA-9756-D91D79B704CA}">
      <dgm:prSet/>
      <dgm:spPr/>
      <dgm:t>
        <a:bodyPr/>
        <a:lstStyle/>
        <a:p>
          <a:endParaRPr lang="it-IT" dirty="0"/>
        </a:p>
      </dgm:t>
    </dgm:pt>
    <dgm:pt modelId="{5FF352B4-B0F9-47C4-8475-08A40B5ED5E5}" type="sibTrans" cxnId="{3641A87C-D5E8-49EA-9756-D91D79B704CA}">
      <dgm:prSet/>
      <dgm:spPr/>
      <dgm:t>
        <a:bodyPr/>
        <a:lstStyle/>
        <a:p>
          <a:endParaRPr lang="it-IT"/>
        </a:p>
      </dgm:t>
    </dgm:pt>
    <dgm:pt modelId="{8B7A8220-1FD2-4917-8BF2-7119D35418F9}">
      <dgm:prSet phldrT="[Testo]" custT="1"/>
      <dgm:spPr/>
      <dgm:t>
        <a:bodyPr/>
        <a:lstStyle/>
        <a:p>
          <a:r>
            <a:rPr lang="it-IT" sz="2000" dirty="0"/>
            <a:t>Carattere speciale o particolare</a:t>
          </a:r>
        </a:p>
      </dgm:t>
    </dgm:pt>
    <dgm:pt modelId="{5FB01EBE-B803-4E24-B124-31A7C8875370}" type="parTrans" cxnId="{E61ED5C3-DEF6-4B0F-B40F-8EC4F0FF4EC6}">
      <dgm:prSet/>
      <dgm:spPr/>
      <dgm:t>
        <a:bodyPr/>
        <a:lstStyle/>
        <a:p>
          <a:endParaRPr lang="it-IT" dirty="0"/>
        </a:p>
      </dgm:t>
    </dgm:pt>
    <dgm:pt modelId="{D9ACD45B-855E-4C99-B955-89958DF06155}" type="sibTrans" cxnId="{E61ED5C3-DEF6-4B0F-B40F-8EC4F0FF4EC6}">
      <dgm:prSet/>
      <dgm:spPr/>
      <dgm:t>
        <a:bodyPr/>
        <a:lstStyle/>
        <a:p>
          <a:endParaRPr lang="it-IT"/>
        </a:p>
      </dgm:t>
    </dgm:pt>
    <dgm:pt modelId="{203DD74B-EEAE-4868-8A46-5B072E9912EC}">
      <dgm:prSet phldrT="[Testo]" custT="1"/>
      <dgm:spPr/>
      <dgm:t>
        <a:bodyPr/>
        <a:lstStyle/>
        <a:p>
          <a:r>
            <a:rPr lang="it-IT" sz="2000" dirty="0"/>
            <a:t>Carattere ordinario</a:t>
          </a:r>
        </a:p>
      </dgm:t>
    </dgm:pt>
    <dgm:pt modelId="{5DD3B97B-2C2C-4708-B296-B20C816000FE}" type="parTrans" cxnId="{1CF82AAB-78ED-4084-9F01-8EC72838EE92}">
      <dgm:prSet/>
      <dgm:spPr/>
      <dgm:t>
        <a:bodyPr/>
        <a:lstStyle/>
        <a:p>
          <a:endParaRPr lang="it-IT" dirty="0"/>
        </a:p>
      </dgm:t>
    </dgm:pt>
    <dgm:pt modelId="{CD6E2145-1DD5-48C5-A6A6-F14A20B8BB4E}" type="sibTrans" cxnId="{1CF82AAB-78ED-4084-9F01-8EC72838EE92}">
      <dgm:prSet/>
      <dgm:spPr/>
      <dgm:t>
        <a:bodyPr/>
        <a:lstStyle/>
        <a:p>
          <a:endParaRPr lang="it-IT"/>
        </a:p>
      </dgm:t>
    </dgm:pt>
    <dgm:pt modelId="{A0518822-5F4C-4667-8EFC-2F78D4DBAF9F}">
      <dgm:prSet phldrT="[Testo]" custT="1"/>
      <dgm:spPr/>
      <dgm:t>
        <a:bodyPr/>
        <a:lstStyle/>
        <a:p>
          <a:r>
            <a:rPr lang="it-IT" sz="1900" dirty="0"/>
            <a:t>Tipologia avente una diffusione tale all’interno della zona censuaria da individuare un campione di unità immobiliari di riferimento con caratteristiche tra loro similari</a:t>
          </a:r>
        </a:p>
      </dgm:t>
    </dgm:pt>
    <dgm:pt modelId="{B3D3A963-AC06-465A-85A6-79FD7B7DF71B}" type="parTrans" cxnId="{6BFC389B-BAEB-403C-A412-CBBC2AC42BC7}">
      <dgm:prSet/>
      <dgm:spPr/>
      <dgm:t>
        <a:bodyPr/>
        <a:lstStyle/>
        <a:p>
          <a:endParaRPr lang="it-IT" dirty="0"/>
        </a:p>
      </dgm:t>
    </dgm:pt>
    <dgm:pt modelId="{B3B18578-CE63-4143-9D45-5DDB72FA26E4}" type="sibTrans" cxnId="{6BFC389B-BAEB-403C-A412-CBBC2AC42BC7}">
      <dgm:prSet/>
      <dgm:spPr/>
      <dgm:t>
        <a:bodyPr/>
        <a:lstStyle/>
        <a:p>
          <a:endParaRPr lang="it-IT"/>
        </a:p>
      </dgm:t>
    </dgm:pt>
    <dgm:pt modelId="{72EE20BB-B477-4A66-9F22-DED0915562DF}">
      <dgm:prSet phldrT="[Testo]" custT="1"/>
      <dgm:spPr/>
      <dgm:t>
        <a:bodyPr/>
        <a:lstStyle/>
        <a:p>
          <a:r>
            <a:rPr lang="it-IT" sz="1900" dirty="0"/>
            <a:t>Tipologia avente scarsa diffusione o caratteristiche singolari all’interno della zona censuaria</a:t>
          </a:r>
        </a:p>
      </dgm:t>
    </dgm:pt>
    <dgm:pt modelId="{BB87C4BE-9578-47C9-AC40-E7E66D560EE9}" type="parTrans" cxnId="{423DE303-7EF7-41F4-BFEB-B0726D97761F}">
      <dgm:prSet/>
      <dgm:spPr/>
      <dgm:t>
        <a:bodyPr/>
        <a:lstStyle/>
        <a:p>
          <a:endParaRPr lang="it-IT" dirty="0"/>
        </a:p>
      </dgm:t>
    </dgm:pt>
    <dgm:pt modelId="{42F73172-ECEF-4E57-87CA-6D350E3D4DB3}" type="sibTrans" cxnId="{423DE303-7EF7-41F4-BFEB-B0726D97761F}">
      <dgm:prSet/>
      <dgm:spPr/>
      <dgm:t>
        <a:bodyPr/>
        <a:lstStyle/>
        <a:p>
          <a:endParaRPr lang="it-IT"/>
        </a:p>
      </dgm:t>
    </dgm:pt>
    <dgm:pt modelId="{3788AAA5-55C3-4715-9B94-7D765238360B}">
      <dgm:prSet phldrT="[Testo]" custT="1"/>
      <dgm:spPr/>
      <dgm:t>
        <a:bodyPr/>
        <a:lstStyle/>
        <a:p>
          <a:r>
            <a:rPr lang="it-IT" sz="2000" dirty="0"/>
            <a:t>Stima diretta</a:t>
          </a:r>
        </a:p>
      </dgm:t>
    </dgm:pt>
    <dgm:pt modelId="{D4BDF7DC-C1AF-4B67-AAAB-B1B48BDD2E6D}" type="parTrans" cxnId="{34B03F73-F344-4338-AB24-D238F54B0A9C}">
      <dgm:prSet/>
      <dgm:spPr/>
      <dgm:t>
        <a:bodyPr/>
        <a:lstStyle/>
        <a:p>
          <a:endParaRPr lang="it-IT" dirty="0"/>
        </a:p>
      </dgm:t>
    </dgm:pt>
    <dgm:pt modelId="{2759B841-0FD2-4F03-8237-460DA1EC92DA}" type="sibTrans" cxnId="{34B03F73-F344-4338-AB24-D238F54B0A9C}">
      <dgm:prSet/>
      <dgm:spPr/>
      <dgm:t>
        <a:bodyPr/>
        <a:lstStyle/>
        <a:p>
          <a:endParaRPr lang="it-IT"/>
        </a:p>
      </dgm:t>
    </dgm:pt>
    <dgm:pt modelId="{663A6EAD-6A95-44B3-BD62-CF6D0EB906A3}" type="pres">
      <dgm:prSet presAssocID="{8340E325-3E53-4C33-B294-5A1880C56F59}" presName="diagram" presStyleCnt="0">
        <dgm:presLayoutVars>
          <dgm:chPref val="1"/>
          <dgm:dir/>
          <dgm:animOne val="branch"/>
          <dgm:animLvl val="lvl"/>
          <dgm:resizeHandles val="exact"/>
        </dgm:presLayoutVars>
      </dgm:prSet>
      <dgm:spPr/>
    </dgm:pt>
    <dgm:pt modelId="{55E9AD9C-7687-4D13-B1AA-E74B1B71D789}" type="pres">
      <dgm:prSet presAssocID="{CE682F5D-F720-441E-9542-C28FACB1B89F}" presName="root1" presStyleCnt="0"/>
      <dgm:spPr/>
    </dgm:pt>
    <dgm:pt modelId="{F3C43ED7-5A96-457C-A119-78240E3D5552}" type="pres">
      <dgm:prSet presAssocID="{CE682F5D-F720-441E-9542-C28FACB1B89F}" presName="LevelOneTextNode" presStyleLbl="node0" presStyleIdx="0" presStyleCnt="1" custScaleY="189349">
        <dgm:presLayoutVars>
          <dgm:chPref val="3"/>
        </dgm:presLayoutVars>
      </dgm:prSet>
      <dgm:spPr/>
    </dgm:pt>
    <dgm:pt modelId="{A7A376C2-42C2-45D5-9BBE-F7D40B612591}" type="pres">
      <dgm:prSet presAssocID="{CE682F5D-F720-441E-9542-C28FACB1B89F}" presName="level2hierChild" presStyleCnt="0"/>
      <dgm:spPr/>
    </dgm:pt>
    <dgm:pt modelId="{BB9FB714-8819-413D-9C15-C5FF7E6828DE}" type="pres">
      <dgm:prSet presAssocID="{B3D3A963-AC06-465A-85A6-79FD7B7DF71B}" presName="conn2-1" presStyleLbl="parChTrans1D2" presStyleIdx="0" presStyleCnt="2"/>
      <dgm:spPr/>
    </dgm:pt>
    <dgm:pt modelId="{393BBF60-D70B-4718-9C3A-0964816470C8}" type="pres">
      <dgm:prSet presAssocID="{B3D3A963-AC06-465A-85A6-79FD7B7DF71B}" presName="connTx" presStyleLbl="parChTrans1D2" presStyleIdx="0" presStyleCnt="2"/>
      <dgm:spPr/>
    </dgm:pt>
    <dgm:pt modelId="{24DCF617-F894-4D4A-BD11-D01D8CBA623B}" type="pres">
      <dgm:prSet presAssocID="{A0518822-5F4C-4667-8EFC-2F78D4DBAF9F}" presName="root2" presStyleCnt="0"/>
      <dgm:spPr/>
    </dgm:pt>
    <dgm:pt modelId="{B5949122-26B7-4257-A140-A3CD0DFB3202}" type="pres">
      <dgm:prSet presAssocID="{A0518822-5F4C-4667-8EFC-2F78D4DBAF9F}" presName="LevelTwoTextNode" presStyleLbl="node2" presStyleIdx="0" presStyleCnt="2" custScaleX="132415" custScaleY="295467">
        <dgm:presLayoutVars>
          <dgm:chPref val="3"/>
        </dgm:presLayoutVars>
      </dgm:prSet>
      <dgm:spPr/>
    </dgm:pt>
    <dgm:pt modelId="{3589CD42-CF48-4CF5-AE28-355382201AE1}" type="pres">
      <dgm:prSet presAssocID="{A0518822-5F4C-4667-8EFC-2F78D4DBAF9F}" presName="level3hierChild" presStyleCnt="0"/>
      <dgm:spPr/>
    </dgm:pt>
    <dgm:pt modelId="{7083EC7A-6ED0-439A-A436-606F4F5675B7}" type="pres">
      <dgm:prSet presAssocID="{5DD3B97B-2C2C-4708-B296-B20C816000FE}" presName="conn2-1" presStyleLbl="parChTrans1D3" presStyleIdx="0" presStyleCnt="2"/>
      <dgm:spPr/>
    </dgm:pt>
    <dgm:pt modelId="{F79EA9F2-575A-454C-B661-536C23DF1A65}" type="pres">
      <dgm:prSet presAssocID="{5DD3B97B-2C2C-4708-B296-B20C816000FE}" presName="connTx" presStyleLbl="parChTrans1D3" presStyleIdx="0" presStyleCnt="2"/>
      <dgm:spPr/>
    </dgm:pt>
    <dgm:pt modelId="{97C0C620-0BE1-4C2F-83A3-79EB1B360FB6}" type="pres">
      <dgm:prSet presAssocID="{203DD74B-EEAE-4868-8A46-5B072E9912EC}" presName="root2" presStyleCnt="0"/>
      <dgm:spPr/>
    </dgm:pt>
    <dgm:pt modelId="{ED3256DF-9DEB-4419-A6D9-172DDFB74CB8}" type="pres">
      <dgm:prSet presAssocID="{203DD74B-EEAE-4868-8A46-5B072E9912EC}" presName="LevelTwoTextNode" presStyleLbl="node3" presStyleIdx="0" presStyleCnt="2" custScaleY="189349">
        <dgm:presLayoutVars>
          <dgm:chPref val="3"/>
        </dgm:presLayoutVars>
      </dgm:prSet>
      <dgm:spPr/>
    </dgm:pt>
    <dgm:pt modelId="{09708004-3BD6-474F-9A0C-E8AAF03C3691}" type="pres">
      <dgm:prSet presAssocID="{203DD74B-EEAE-4868-8A46-5B072E9912EC}" presName="level3hierChild" presStyleCnt="0"/>
      <dgm:spPr/>
    </dgm:pt>
    <dgm:pt modelId="{0F48E339-42A3-4DA7-B39F-BD0903665C80}" type="pres">
      <dgm:prSet presAssocID="{36F153D5-6CA7-4A69-B57A-4EE7F0C94D91}" presName="conn2-1" presStyleLbl="parChTrans1D4" presStyleIdx="0" presStyleCnt="2"/>
      <dgm:spPr/>
    </dgm:pt>
    <dgm:pt modelId="{E1867C72-48C1-49A3-B9C1-3C90922C29BC}" type="pres">
      <dgm:prSet presAssocID="{36F153D5-6CA7-4A69-B57A-4EE7F0C94D91}" presName="connTx" presStyleLbl="parChTrans1D4" presStyleIdx="0" presStyleCnt="2"/>
      <dgm:spPr/>
    </dgm:pt>
    <dgm:pt modelId="{DB0F837E-CCD8-4E67-A21A-D1F237860A6C}" type="pres">
      <dgm:prSet presAssocID="{449EA1D0-80DF-49B7-A7DE-BFA9F3ABBAAC}" presName="root2" presStyleCnt="0"/>
      <dgm:spPr/>
    </dgm:pt>
    <dgm:pt modelId="{01ABA2AE-684A-40CC-A4E6-865FEAD329AC}" type="pres">
      <dgm:prSet presAssocID="{449EA1D0-80DF-49B7-A7DE-BFA9F3ABBAAC}" presName="LevelTwoTextNode" presStyleLbl="node4" presStyleIdx="0" presStyleCnt="2" custScaleY="189349">
        <dgm:presLayoutVars>
          <dgm:chPref val="3"/>
        </dgm:presLayoutVars>
      </dgm:prSet>
      <dgm:spPr/>
    </dgm:pt>
    <dgm:pt modelId="{C15B67CE-463C-4225-A76F-CA3A43C7B9E5}" type="pres">
      <dgm:prSet presAssocID="{449EA1D0-80DF-49B7-A7DE-BFA9F3ABBAAC}" presName="level3hierChild" presStyleCnt="0"/>
      <dgm:spPr/>
    </dgm:pt>
    <dgm:pt modelId="{B641D4C6-9E6C-4F3C-BD07-FABD5B94BC67}" type="pres">
      <dgm:prSet presAssocID="{BB87C4BE-9578-47C9-AC40-E7E66D560EE9}" presName="conn2-1" presStyleLbl="parChTrans1D2" presStyleIdx="1" presStyleCnt="2"/>
      <dgm:spPr/>
    </dgm:pt>
    <dgm:pt modelId="{CAFFA4E2-BD9E-45FD-888F-B0E0EAEF07EC}" type="pres">
      <dgm:prSet presAssocID="{BB87C4BE-9578-47C9-AC40-E7E66D560EE9}" presName="connTx" presStyleLbl="parChTrans1D2" presStyleIdx="1" presStyleCnt="2"/>
      <dgm:spPr/>
    </dgm:pt>
    <dgm:pt modelId="{41A8DBC9-FED8-4CD6-AB96-A3E6B04DDEA3}" type="pres">
      <dgm:prSet presAssocID="{72EE20BB-B477-4A66-9F22-DED0915562DF}" presName="root2" presStyleCnt="0"/>
      <dgm:spPr/>
    </dgm:pt>
    <dgm:pt modelId="{352E7A18-0D52-4B39-B6B2-DAFAAF56E156}" type="pres">
      <dgm:prSet presAssocID="{72EE20BB-B477-4A66-9F22-DED0915562DF}" presName="LevelTwoTextNode" presStyleLbl="node2" presStyleIdx="1" presStyleCnt="2" custScaleX="132415" custScaleY="184233">
        <dgm:presLayoutVars>
          <dgm:chPref val="3"/>
        </dgm:presLayoutVars>
      </dgm:prSet>
      <dgm:spPr/>
    </dgm:pt>
    <dgm:pt modelId="{91D60738-2427-4C21-BE16-4A4527375A64}" type="pres">
      <dgm:prSet presAssocID="{72EE20BB-B477-4A66-9F22-DED0915562DF}" presName="level3hierChild" presStyleCnt="0"/>
      <dgm:spPr/>
    </dgm:pt>
    <dgm:pt modelId="{A5086830-C8DD-4825-981E-70E84D939C81}" type="pres">
      <dgm:prSet presAssocID="{5FB01EBE-B803-4E24-B124-31A7C8875370}" presName="conn2-1" presStyleLbl="parChTrans1D3" presStyleIdx="1" presStyleCnt="2"/>
      <dgm:spPr/>
    </dgm:pt>
    <dgm:pt modelId="{9C9A0688-E1CC-4450-B295-CF0DE821548F}" type="pres">
      <dgm:prSet presAssocID="{5FB01EBE-B803-4E24-B124-31A7C8875370}" presName="connTx" presStyleLbl="parChTrans1D3" presStyleIdx="1" presStyleCnt="2"/>
      <dgm:spPr/>
    </dgm:pt>
    <dgm:pt modelId="{956F3BAC-17AA-41C8-BCF4-4E566BC98BDA}" type="pres">
      <dgm:prSet presAssocID="{8B7A8220-1FD2-4917-8BF2-7119D35418F9}" presName="root2" presStyleCnt="0"/>
      <dgm:spPr/>
    </dgm:pt>
    <dgm:pt modelId="{5E4D611B-5C1F-492B-80F0-51E85CF300A2}" type="pres">
      <dgm:prSet presAssocID="{8B7A8220-1FD2-4917-8BF2-7119D35418F9}" presName="LevelTwoTextNode" presStyleLbl="node3" presStyleIdx="1" presStyleCnt="2" custScaleY="189349">
        <dgm:presLayoutVars>
          <dgm:chPref val="3"/>
        </dgm:presLayoutVars>
      </dgm:prSet>
      <dgm:spPr/>
    </dgm:pt>
    <dgm:pt modelId="{C1CE72CE-BAE8-4B4B-AD88-27AF2A66D1B1}" type="pres">
      <dgm:prSet presAssocID="{8B7A8220-1FD2-4917-8BF2-7119D35418F9}" presName="level3hierChild" presStyleCnt="0"/>
      <dgm:spPr/>
    </dgm:pt>
    <dgm:pt modelId="{51954D88-45EB-4E50-98BA-5C922B63F72A}" type="pres">
      <dgm:prSet presAssocID="{D4BDF7DC-C1AF-4B67-AAAB-B1B48BDD2E6D}" presName="conn2-1" presStyleLbl="parChTrans1D4" presStyleIdx="1" presStyleCnt="2"/>
      <dgm:spPr/>
    </dgm:pt>
    <dgm:pt modelId="{FA0CF677-067B-4C7A-B11E-A495A668CE84}" type="pres">
      <dgm:prSet presAssocID="{D4BDF7DC-C1AF-4B67-AAAB-B1B48BDD2E6D}" presName="connTx" presStyleLbl="parChTrans1D4" presStyleIdx="1" presStyleCnt="2"/>
      <dgm:spPr/>
    </dgm:pt>
    <dgm:pt modelId="{7FEA87B3-9A13-458B-AF32-B42003A30C31}" type="pres">
      <dgm:prSet presAssocID="{3788AAA5-55C3-4715-9B94-7D765238360B}" presName="root2" presStyleCnt="0"/>
      <dgm:spPr/>
    </dgm:pt>
    <dgm:pt modelId="{3476144C-9D57-4A37-A0CF-048FA7502D72}" type="pres">
      <dgm:prSet presAssocID="{3788AAA5-55C3-4715-9B94-7D765238360B}" presName="LevelTwoTextNode" presStyleLbl="node4" presStyleIdx="1" presStyleCnt="2" custScaleY="189349" custLinFactNeighborX="336" custLinFactNeighborY="-872">
        <dgm:presLayoutVars>
          <dgm:chPref val="3"/>
        </dgm:presLayoutVars>
      </dgm:prSet>
      <dgm:spPr/>
    </dgm:pt>
    <dgm:pt modelId="{CB01F536-318E-497D-8D34-C71164231159}" type="pres">
      <dgm:prSet presAssocID="{3788AAA5-55C3-4715-9B94-7D765238360B}" presName="level3hierChild" presStyleCnt="0"/>
      <dgm:spPr/>
    </dgm:pt>
  </dgm:ptLst>
  <dgm:cxnLst>
    <dgm:cxn modelId="{65A3A302-0D9F-46B9-B3AE-7FD8B4C79978}" type="presOf" srcId="{CE682F5D-F720-441E-9542-C28FACB1B89F}" destId="{F3C43ED7-5A96-457C-A119-78240E3D5552}" srcOrd="0" destOrd="0" presId="urn:microsoft.com/office/officeart/2005/8/layout/hierarchy2"/>
    <dgm:cxn modelId="{423DE303-7EF7-41F4-BFEB-B0726D97761F}" srcId="{CE682F5D-F720-441E-9542-C28FACB1B89F}" destId="{72EE20BB-B477-4A66-9F22-DED0915562DF}" srcOrd="1" destOrd="0" parTransId="{BB87C4BE-9578-47C9-AC40-E7E66D560EE9}" sibTransId="{42F73172-ECEF-4E57-87CA-6D350E3D4DB3}"/>
    <dgm:cxn modelId="{981A4A08-ADCC-4D1D-992B-31FBF0A8B586}" type="presOf" srcId="{D4BDF7DC-C1AF-4B67-AAAB-B1B48BDD2E6D}" destId="{51954D88-45EB-4E50-98BA-5C922B63F72A}" srcOrd="0" destOrd="0" presId="urn:microsoft.com/office/officeart/2005/8/layout/hierarchy2"/>
    <dgm:cxn modelId="{CDC0A908-D8D4-4C05-95FB-3C4C4D355F4F}" type="presOf" srcId="{B3D3A963-AC06-465A-85A6-79FD7B7DF71B}" destId="{393BBF60-D70B-4718-9C3A-0964816470C8}" srcOrd="1" destOrd="0" presId="urn:microsoft.com/office/officeart/2005/8/layout/hierarchy2"/>
    <dgm:cxn modelId="{9F5C1F16-AE32-47A9-A98C-5B8FD8FD053E}" type="presOf" srcId="{5DD3B97B-2C2C-4708-B296-B20C816000FE}" destId="{F79EA9F2-575A-454C-B661-536C23DF1A65}" srcOrd="1" destOrd="0" presId="urn:microsoft.com/office/officeart/2005/8/layout/hierarchy2"/>
    <dgm:cxn modelId="{3394953B-1C59-4224-888D-4E93C4823B97}" type="presOf" srcId="{BB87C4BE-9578-47C9-AC40-E7E66D560EE9}" destId="{CAFFA4E2-BD9E-45FD-888F-B0E0EAEF07EC}" srcOrd="1" destOrd="0" presId="urn:microsoft.com/office/officeart/2005/8/layout/hierarchy2"/>
    <dgm:cxn modelId="{35368040-3514-409D-904A-37C908B03C9C}" srcId="{8340E325-3E53-4C33-B294-5A1880C56F59}" destId="{CE682F5D-F720-441E-9542-C28FACB1B89F}" srcOrd="0" destOrd="0" parTransId="{E9DC8C4B-960A-4B30-9EF6-B28F078959D1}" sibTransId="{7475D33A-9AC1-40A7-9A7A-C28DD8CA208F}"/>
    <dgm:cxn modelId="{E830FA5E-3229-494B-BB25-148E62F39AF5}" type="presOf" srcId="{5FB01EBE-B803-4E24-B124-31A7C8875370}" destId="{A5086830-C8DD-4825-981E-70E84D939C81}" srcOrd="0" destOrd="0" presId="urn:microsoft.com/office/officeart/2005/8/layout/hierarchy2"/>
    <dgm:cxn modelId="{9FCED363-0742-49B7-9E9A-85DBEFDA3E7C}" type="presOf" srcId="{36F153D5-6CA7-4A69-B57A-4EE7F0C94D91}" destId="{E1867C72-48C1-49A3-B9C1-3C90922C29BC}" srcOrd="1" destOrd="0" presId="urn:microsoft.com/office/officeart/2005/8/layout/hierarchy2"/>
    <dgm:cxn modelId="{B2362A47-DAE3-400F-B399-712C70936FB6}" type="presOf" srcId="{5DD3B97B-2C2C-4708-B296-B20C816000FE}" destId="{7083EC7A-6ED0-439A-A436-606F4F5675B7}" srcOrd="0" destOrd="0" presId="urn:microsoft.com/office/officeart/2005/8/layout/hierarchy2"/>
    <dgm:cxn modelId="{D7D3AC4D-6002-4962-940E-477949413786}" type="presOf" srcId="{B3D3A963-AC06-465A-85A6-79FD7B7DF71B}" destId="{BB9FB714-8819-413D-9C15-C5FF7E6828DE}" srcOrd="0" destOrd="0" presId="urn:microsoft.com/office/officeart/2005/8/layout/hierarchy2"/>
    <dgm:cxn modelId="{34B03F73-F344-4338-AB24-D238F54B0A9C}" srcId="{8B7A8220-1FD2-4917-8BF2-7119D35418F9}" destId="{3788AAA5-55C3-4715-9B94-7D765238360B}" srcOrd="0" destOrd="0" parTransId="{D4BDF7DC-C1AF-4B67-AAAB-B1B48BDD2E6D}" sibTransId="{2759B841-0FD2-4F03-8237-460DA1EC92DA}"/>
    <dgm:cxn modelId="{3641A87C-D5E8-49EA-9756-D91D79B704CA}" srcId="{203DD74B-EEAE-4868-8A46-5B072E9912EC}" destId="{449EA1D0-80DF-49B7-A7DE-BFA9F3ABBAAC}" srcOrd="0" destOrd="0" parTransId="{36F153D5-6CA7-4A69-B57A-4EE7F0C94D91}" sibTransId="{5FF352B4-B0F9-47C4-8475-08A40B5ED5E5}"/>
    <dgm:cxn modelId="{6BFC389B-BAEB-403C-A412-CBBC2AC42BC7}" srcId="{CE682F5D-F720-441E-9542-C28FACB1B89F}" destId="{A0518822-5F4C-4667-8EFC-2F78D4DBAF9F}" srcOrd="0" destOrd="0" parTransId="{B3D3A963-AC06-465A-85A6-79FD7B7DF71B}" sibTransId="{B3B18578-CE63-4143-9D45-5DDB72FA26E4}"/>
    <dgm:cxn modelId="{8F02DEAA-D891-4D80-B37A-A4EF9DEB8DEB}" type="presOf" srcId="{3788AAA5-55C3-4715-9B94-7D765238360B}" destId="{3476144C-9D57-4A37-A0CF-048FA7502D72}" srcOrd="0" destOrd="0" presId="urn:microsoft.com/office/officeart/2005/8/layout/hierarchy2"/>
    <dgm:cxn modelId="{1CF82AAB-78ED-4084-9F01-8EC72838EE92}" srcId="{A0518822-5F4C-4667-8EFC-2F78D4DBAF9F}" destId="{203DD74B-EEAE-4868-8A46-5B072E9912EC}" srcOrd="0" destOrd="0" parTransId="{5DD3B97B-2C2C-4708-B296-B20C816000FE}" sibTransId="{CD6E2145-1DD5-48C5-A6A6-F14A20B8BB4E}"/>
    <dgm:cxn modelId="{03169CAD-A227-4982-B4C1-48A4F847139A}" type="presOf" srcId="{8340E325-3E53-4C33-B294-5A1880C56F59}" destId="{663A6EAD-6A95-44B3-BD62-CF6D0EB906A3}" srcOrd="0" destOrd="0" presId="urn:microsoft.com/office/officeart/2005/8/layout/hierarchy2"/>
    <dgm:cxn modelId="{B3D9E7C1-1012-4349-8C8E-8399B15879C4}" type="presOf" srcId="{A0518822-5F4C-4667-8EFC-2F78D4DBAF9F}" destId="{B5949122-26B7-4257-A140-A3CD0DFB3202}" srcOrd="0" destOrd="0" presId="urn:microsoft.com/office/officeart/2005/8/layout/hierarchy2"/>
    <dgm:cxn modelId="{E61ED5C3-DEF6-4B0F-B40F-8EC4F0FF4EC6}" srcId="{72EE20BB-B477-4A66-9F22-DED0915562DF}" destId="{8B7A8220-1FD2-4917-8BF2-7119D35418F9}" srcOrd="0" destOrd="0" parTransId="{5FB01EBE-B803-4E24-B124-31A7C8875370}" sibTransId="{D9ACD45B-855E-4C99-B955-89958DF06155}"/>
    <dgm:cxn modelId="{0D7C1BCF-0AAA-4EB7-8618-CE1243D8F05F}" type="presOf" srcId="{449EA1D0-80DF-49B7-A7DE-BFA9F3ABBAAC}" destId="{01ABA2AE-684A-40CC-A4E6-865FEAD329AC}" srcOrd="0" destOrd="0" presId="urn:microsoft.com/office/officeart/2005/8/layout/hierarchy2"/>
    <dgm:cxn modelId="{F8DCD3D0-4BB6-49E6-87A4-983F5FB6F004}" type="presOf" srcId="{8B7A8220-1FD2-4917-8BF2-7119D35418F9}" destId="{5E4D611B-5C1F-492B-80F0-51E85CF300A2}" srcOrd="0" destOrd="0" presId="urn:microsoft.com/office/officeart/2005/8/layout/hierarchy2"/>
    <dgm:cxn modelId="{B2109DD9-5ACA-4947-B2F8-24A311D4F8C0}" type="presOf" srcId="{36F153D5-6CA7-4A69-B57A-4EE7F0C94D91}" destId="{0F48E339-42A3-4DA7-B39F-BD0903665C80}" srcOrd="0" destOrd="0" presId="urn:microsoft.com/office/officeart/2005/8/layout/hierarchy2"/>
    <dgm:cxn modelId="{6CBFAFD9-5F16-491C-A7F1-82F3E05C5220}" type="presOf" srcId="{BB87C4BE-9578-47C9-AC40-E7E66D560EE9}" destId="{B641D4C6-9E6C-4F3C-BD07-FABD5B94BC67}" srcOrd="0" destOrd="0" presId="urn:microsoft.com/office/officeart/2005/8/layout/hierarchy2"/>
    <dgm:cxn modelId="{D4A982E2-F685-4DAB-A6EA-41871C1719AC}" type="presOf" srcId="{D4BDF7DC-C1AF-4B67-AAAB-B1B48BDD2E6D}" destId="{FA0CF677-067B-4C7A-B11E-A495A668CE84}" srcOrd="1" destOrd="0" presId="urn:microsoft.com/office/officeart/2005/8/layout/hierarchy2"/>
    <dgm:cxn modelId="{F6EF0CED-A3D6-40CC-B8AA-6BF9BF782D26}" type="presOf" srcId="{203DD74B-EEAE-4868-8A46-5B072E9912EC}" destId="{ED3256DF-9DEB-4419-A6D9-172DDFB74CB8}" srcOrd="0" destOrd="0" presId="urn:microsoft.com/office/officeart/2005/8/layout/hierarchy2"/>
    <dgm:cxn modelId="{3CAAC5FD-94EA-4AE6-9547-EE88FA4C2465}" type="presOf" srcId="{72EE20BB-B477-4A66-9F22-DED0915562DF}" destId="{352E7A18-0D52-4B39-B6B2-DAFAAF56E156}" srcOrd="0" destOrd="0" presId="urn:microsoft.com/office/officeart/2005/8/layout/hierarchy2"/>
    <dgm:cxn modelId="{7452A7FF-E008-4EC9-9DF0-5BAE6AAC322D}" type="presOf" srcId="{5FB01EBE-B803-4E24-B124-31A7C8875370}" destId="{9C9A0688-E1CC-4450-B295-CF0DE821548F}" srcOrd="1" destOrd="0" presId="urn:microsoft.com/office/officeart/2005/8/layout/hierarchy2"/>
    <dgm:cxn modelId="{3B7B0364-6ACE-477D-9A1F-FC038B81920D}" type="presParOf" srcId="{663A6EAD-6A95-44B3-BD62-CF6D0EB906A3}" destId="{55E9AD9C-7687-4D13-B1AA-E74B1B71D789}" srcOrd="0" destOrd="0" presId="urn:microsoft.com/office/officeart/2005/8/layout/hierarchy2"/>
    <dgm:cxn modelId="{11FA104C-C920-4743-9420-92F9D0087493}" type="presParOf" srcId="{55E9AD9C-7687-4D13-B1AA-E74B1B71D789}" destId="{F3C43ED7-5A96-457C-A119-78240E3D5552}" srcOrd="0" destOrd="0" presId="urn:microsoft.com/office/officeart/2005/8/layout/hierarchy2"/>
    <dgm:cxn modelId="{67518089-016D-4ECD-BC29-288939EA231B}" type="presParOf" srcId="{55E9AD9C-7687-4D13-B1AA-E74B1B71D789}" destId="{A7A376C2-42C2-45D5-9BBE-F7D40B612591}" srcOrd="1" destOrd="0" presId="urn:microsoft.com/office/officeart/2005/8/layout/hierarchy2"/>
    <dgm:cxn modelId="{6E43890F-BD4D-44B5-A785-F27FDE636EE9}" type="presParOf" srcId="{A7A376C2-42C2-45D5-9BBE-F7D40B612591}" destId="{BB9FB714-8819-413D-9C15-C5FF7E6828DE}" srcOrd="0" destOrd="0" presId="urn:microsoft.com/office/officeart/2005/8/layout/hierarchy2"/>
    <dgm:cxn modelId="{05D1D882-6DBE-40EB-A248-0AE7DB039F2B}" type="presParOf" srcId="{BB9FB714-8819-413D-9C15-C5FF7E6828DE}" destId="{393BBF60-D70B-4718-9C3A-0964816470C8}" srcOrd="0" destOrd="0" presId="urn:microsoft.com/office/officeart/2005/8/layout/hierarchy2"/>
    <dgm:cxn modelId="{B217BEFF-24C8-4486-8677-EF5F4E0B173B}" type="presParOf" srcId="{A7A376C2-42C2-45D5-9BBE-F7D40B612591}" destId="{24DCF617-F894-4D4A-BD11-D01D8CBA623B}" srcOrd="1" destOrd="0" presId="urn:microsoft.com/office/officeart/2005/8/layout/hierarchy2"/>
    <dgm:cxn modelId="{5AAC3855-D705-4000-B562-93EEF5AA8783}" type="presParOf" srcId="{24DCF617-F894-4D4A-BD11-D01D8CBA623B}" destId="{B5949122-26B7-4257-A140-A3CD0DFB3202}" srcOrd="0" destOrd="0" presId="urn:microsoft.com/office/officeart/2005/8/layout/hierarchy2"/>
    <dgm:cxn modelId="{D43437CA-FF1D-4305-A9BC-9759C15EC8F0}" type="presParOf" srcId="{24DCF617-F894-4D4A-BD11-D01D8CBA623B}" destId="{3589CD42-CF48-4CF5-AE28-355382201AE1}" srcOrd="1" destOrd="0" presId="urn:microsoft.com/office/officeart/2005/8/layout/hierarchy2"/>
    <dgm:cxn modelId="{4B7A656C-7C6E-456A-BB94-3BC3D1B57092}" type="presParOf" srcId="{3589CD42-CF48-4CF5-AE28-355382201AE1}" destId="{7083EC7A-6ED0-439A-A436-606F4F5675B7}" srcOrd="0" destOrd="0" presId="urn:microsoft.com/office/officeart/2005/8/layout/hierarchy2"/>
    <dgm:cxn modelId="{D1890F19-7F08-4AB7-84FB-45B37A96D143}" type="presParOf" srcId="{7083EC7A-6ED0-439A-A436-606F4F5675B7}" destId="{F79EA9F2-575A-454C-B661-536C23DF1A65}" srcOrd="0" destOrd="0" presId="urn:microsoft.com/office/officeart/2005/8/layout/hierarchy2"/>
    <dgm:cxn modelId="{CD5BF0FE-292A-46AB-8A5D-CC6C6FA50F09}" type="presParOf" srcId="{3589CD42-CF48-4CF5-AE28-355382201AE1}" destId="{97C0C620-0BE1-4C2F-83A3-79EB1B360FB6}" srcOrd="1" destOrd="0" presId="urn:microsoft.com/office/officeart/2005/8/layout/hierarchy2"/>
    <dgm:cxn modelId="{13B7E489-D5C6-44A1-9B43-B4164863855E}" type="presParOf" srcId="{97C0C620-0BE1-4C2F-83A3-79EB1B360FB6}" destId="{ED3256DF-9DEB-4419-A6D9-172DDFB74CB8}" srcOrd="0" destOrd="0" presId="urn:microsoft.com/office/officeart/2005/8/layout/hierarchy2"/>
    <dgm:cxn modelId="{6BB88889-E007-41BA-A3D2-D44F30A82B67}" type="presParOf" srcId="{97C0C620-0BE1-4C2F-83A3-79EB1B360FB6}" destId="{09708004-3BD6-474F-9A0C-E8AAF03C3691}" srcOrd="1" destOrd="0" presId="urn:microsoft.com/office/officeart/2005/8/layout/hierarchy2"/>
    <dgm:cxn modelId="{0CA43B4D-4A60-43BB-A416-3B71BAFF2E4D}" type="presParOf" srcId="{09708004-3BD6-474F-9A0C-E8AAF03C3691}" destId="{0F48E339-42A3-4DA7-B39F-BD0903665C80}" srcOrd="0" destOrd="0" presId="urn:microsoft.com/office/officeart/2005/8/layout/hierarchy2"/>
    <dgm:cxn modelId="{73163913-0C72-4FC8-A828-D18401AD1AF9}" type="presParOf" srcId="{0F48E339-42A3-4DA7-B39F-BD0903665C80}" destId="{E1867C72-48C1-49A3-B9C1-3C90922C29BC}" srcOrd="0" destOrd="0" presId="urn:microsoft.com/office/officeart/2005/8/layout/hierarchy2"/>
    <dgm:cxn modelId="{05BBA297-58AF-49FC-8179-F2F9CE985812}" type="presParOf" srcId="{09708004-3BD6-474F-9A0C-E8AAF03C3691}" destId="{DB0F837E-CCD8-4E67-A21A-D1F237860A6C}" srcOrd="1" destOrd="0" presId="urn:microsoft.com/office/officeart/2005/8/layout/hierarchy2"/>
    <dgm:cxn modelId="{02844AF0-ED18-47A4-885C-833F70F8F1B7}" type="presParOf" srcId="{DB0F837E-CCD8-4E67-A21A-D1F237860A6C}" destId="{01ABA2AE-684A-40CC-A4E6-865FEAD329AC}" srcOrd="0" destOrd="0" presId="urn:microsoft.com/office/officeart/2005/8/layout/hierarchy2"/>
    <dgm:cxn modelId="{01B083BE-310D-4DD1-9A1C-24E97B871019}" type="presParOf" srcId="{DB0F837E-CCD8-4E67-A21A-D1F237860A6C}" destId="{C15B67CE-463C-4225-A76F-CA3A43C7B9E5}" srcOrd="1" destOrd="0" presId="urn:microsoft.com/office/officeart/2005/8/layout/hierarchy2"/>
    <dgm:cxn modelId="{A25FB1A5-3CBD-4BC9-86C5-965E53771D2A}" type="presParOf" srcId="{A7A376C2-42C2-45D5-9BBE-F7D40B612591}" destId="{B641D4C6-9E6C-4F3C-BD07-FABD5B94BC67}" srcOrd="2" destOrd="0" presId="urn:microsoft.com/office/officeart/2005/8/layout/hierarchy2"/>
    <dgm:cxn modelId="{DC36A148-0A9E-4433-99EF-2F115115C241}" type="presParOf" srcId="{B641D4C6-9E6C-4F3C-BD07-FABD5B94BC67}" destId="{CAFFA4E2-BD9E-45FD-888F-B0E0EAEF07EC}" srcOrd="0" destOrd="0" presId="urn:microsoft.com/office/officeart/2005/8/layout/hierarchy2"/>
    <dgm:cxn modelId="{26014785-F3DB-4CFF-97FB-D363E728F1DD}" type="presParOf" srcId="{A7A376C2-42C2-45D5-9BBE-F7D40B612591}" destId="{41A8DBC9-FED8-4CD6-AB96-A3E6B04DDEA3}" srcOrd="3" destOrd="0" presId="urn:microsoft.com/office/officeart/2005/8/layout/hierarchy2"/>
    <dgm:cxn modelId="{2297AC24-AD84-4576-94C6-9D4109961544}" type="presParOf" srcId="{41A8DBC9-FED8-4CD6-AB96-A3E6B04DDEA3}" destId="{352E7A18-0D52-4B39-B6B2-DAFAAF56E156}" srcOrd="0" destOrd="0" presId="urn:microsoft.com/office/officeart/2005/8/layout/hierarchy2"/>
    <dgm:cxn modelId="{B3B9FA51-E906-44D9-89BF-E422F555E230}" type="presParOf" srcId="{41A8DBC9-FED8-4CD6-AB96-A3E6B04DDEA3}" destId="{91D60738-2427-4C21-BE16-4A4527375A64}" srcOrd="1" destOrd="0" presId="urn:microsoft.com/office/officeart/2005/8/layout/hierarchy2"/>
    <dgm:cxn modelId="{800B8FBD-4959-422B-BB0E-94582107E694}" type="presParOf" srcId="{91D60738-2427-4C21-BE16-4A4527375A64}" destId="{A5086830-C8DD-4825-981E-70E84D939C81}" srcOrd="0" destOrd="0" presId="urn:microsoft.com/office/officeart/2005/8/layout/hierarchy2"/>
    <dgm:cxn modelId="{BD97F19A-8837-46BA-AC30-104546E79DCE}" type="presParOf" srcId="{A5086830-C8DD-4825-981E-70E84D939C81}" destId="{9C9A0688-E1CC-4450-B295-CF0DE821548F}" srcOrd="0" destOrd="0" presId="urn:microsoft.com/office/officeart/2005/8/layout/hierarchy2"/>
    <dgm:cxn modelId="{B79C70FB-16CA-4730-A3DE-3556449461F4}" type="presParOf" srcId="{91D60738-2427-4C21-BE16-4A4527375A64}" destId="{956F3BAC-17AA-41C8-BCF4-4E566BC98BDA}" srcOrd="1" destOrd="0" presId="urn:microsoft.com/office/officeart/2005/8/layout/hierarchy2"/>
    <dgm:cxn modelId="{F9E7725E-5F65-45C2-B95E-260A67B0EE43}" type="presParOf" srcId="{956F3BAC-17AA-41C8-BCF4-4E566BC98BDA}" destId="{5E4D611B-5C1F-492B-80F0-51E85CF300A2}" srcOrd="0" destOrd="0" presId="urn:microsoft.com/office/officeart/2005/8/layout/hierarchy2"/>
    <dgm:cxn modelId="{3545330F-9CFD-439F-B602-42EC2C03A175}" type="presParOf" srcId="{956F3BAC-17AA-41C8-BCF4-4E566BC98BDA}" destId="{C1CE72CE-BAE8-4B4B-AD88-27AF2A66D1B1}" srcOrd="1" destOrd="0" presId="urn:microsoft.com/office/officeart/2005/8/layout/hierarchy2"/>
    <dgm:cxn modelId="{2B2BE16E-D937-4A24-A6AD-A171CCC98593}" type="presParOf" srcId="{C1CE72CE-BAE8-4B4B-AD88-27AF2A66D1B1}" destId="{51954D88-45EB-4E50-98BA-5C922B63F72A}" srcOrd="0" destOrd="0" presId="urn:microsoft.com/office/officeart/2005/8/layout/hierarchy2"/>
    <dgm:cxn modelId="{2299296E-4F52-422D-96F9-958B0214FB6C}" type="presParOf" srcId="{51954D88-45EB-4E50-98BA-5C922B63F72A}" destId="{FA0CF677-067B-4C7A-B11E-A495A668CE84}" srcOrd="0" destOrd="0" presId="urn:microsoft.com/office/officeart/2005/8/layout/hierarchy2"/>
    <dgm:cxn modelId="{13C5C22E-F0A8-4708-BDEA-318BB90C6E21}" type="presParOf" srcId="{C1CE72CE-BAE8-4B4B-AD88-27AF2A66D1B1}" destId="{7FEA87B3-9A13-458B-AF32-B42003A30C31}" srcOrd="1" destOrd="0" presId="urn:microsoft.com/office/officeart/2005/8/layout/hierarchy2"/>
    <dgm:cxn modelId="{BA4410D9-6F3A-4F63-A01B-6703B97B90DB}" type="presParOf" srcId="{7FEA87B3-9A13-458B-AF32-B42003A30C31}" destId="{3476144C-9D57-4A37-A0CF-048FA7502D72}" srcOrd="0" destOrd="0" presId="urn:microsoft.com/office/officeart/2005/8/layout/hierarchy2"/>
    <dgm:cxn modelId="{BE8E443D-E953-40AD-8EA8-D96217DB248A}" type="presParOf" srcId="{7FEA87B3-9A13-458B-AF32-B42003A30C31}" destId="{CB01F536-318E-497D-8D34-C7116423115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7B42B2-16C8-4503-A810-2A69ED9EAC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96E82FA2-ED61-486C-A63E-81825A793E87}">
      <dgm:prSet phldrT="[Testo]" custT="1"/>
      <dgm:spPr/>
      <dgm:t>
        <a:bodyPr/>
        <a:lstStyle/>
        <a:p>
          <a:r>
            <a:rPr lang="it-IT" sz="2800" dirty="0"/>
            <a:t>SPESE</a:t>
          </a:r>
        </a:p>
      </dgm:t>
    </dgm:pt>
    <dgm:pt modelId="{ACC7DD1E-B180-47A0-BD5F-C3F84E50537E}" type="parTrans" cxnId="{A3C778B1-BDC4-4B3A-8655-2CFABE27DE52}">
      <dgm:prSet/>
      <dgm:spPr/>
      <dgm:t>
        <a:bodyPr/>
        <a:lstStyle/>
        <a:p>
          <a:endParaRPr lang="it-IT" sz="2800"/>
        </a:p>
      </dgm:t>
    </dgm:pt>
    <dgm:pt modelId="{AC58247B-02ED-4890-ABF4-89687F451736}" type="sibTrans" cxnId="{A3C778B1-BDC4-4B3A-8655-2CFABE27DE52}">
      <dgm:prSet/>
      <dgm:spPr/>
      <dgm:t>
        <a:bodyPr/>
        <a:lstStyle/>
        <a:p>
          <a:endParaRPr lang="it-IT" sz="2800"/>
        </a:p>
      </dgm:t>
    </dgm:pt>
    <dgm:pt modelId="{E8490DE6-D707-4B41-9B9C-A4541FD74222}">
      <dgm:prSet phldrT="[Testo]" custT="1"/>
      <dgm:spPr/>
      <dgm:t>
        <a:bodyPr/>
        <a:lstStyle/>
        <a:p>
          <a:r>
            <a:rPr lang="it-IT" sz="2800" dirty="0"/>
            <a:t>Amministrazione</a:t>
          </a:r>
        </a:p>
      </dgm:t>
    </dgm:pt>
    <dgm:pt modelId="{7364DC02-AF23-4EDB-AD91-821F44CD09E9}" type="parTrans" cxnId="{90A55C65-A2C9-4875-AF17-C67E73CC82CF}">
      <dgm:prSet/>
      <dgm:spPr/>
      <dgm:t>
        <a:bodyPr/>
        <a:lstStyle/>
        <a:p>
          <a:endParaRPr lang="it-IT" sz="2800"/>
        </a:p>
      </dgm:t>
    </dgm:pt>
    <dgm:pt modelId="{4CF4BB7E-9262-4FBE-AE96-F3D4401E31F9}" type="sibTrans" cxnId="{90A55C65-A2C9-4875-AF17-C67E73CC82CF}">
      <dgm:prSet/>
      <dgm:spPr/>
      <dgm:t>
        <a:bodyPr/>
        <a:lstStyle/>
        <a:p>
          <a:endParaRPr lang="it-IT" sz="2800"/>
        </a:p>
      </dgm:t>
    </dgm:pt>
    <dgm:pt modelId="{1BD60B94-336E-412C-8D05-87686C1BECE8}">
      <dgm:prSet phldrT="[Testo]" custT="1"/>
      <dgm:spPr/>
      <dgm:t>
        <a:bodyPr/>
        <a:lstStyle/>
        <a:p>
          <a:r>
            <a:rPr lang="it-IT" sz="2800" dirty="0"/>
            <a:t>PERDITE</a:t>
          </a:r>
        </a:p>
      </dgm:t>
    </dgm:pt>
    <dgm:pt modelId="{178968AB-63A1-4E46-A5BD-A9954405158B}" type="parTrans" cxnId="{DA4E6F03-7735-4777-88B2-248DFD52AEE0}">
      <dgm:prSet/>
      <dgm:spPr/>
      <dgm:t>
        <a:bodyPr/>
        <a:lstStyle/>
        <a:p>
          <a:endParaRPr lang="it-IT" sz="2800"/>
        </a:p>
      </dgm:t>
    </dgm:pt>
    <dgm:pt modelId="{59777416-AF63-4F75-A282-64EB48977B82}" type="sibTrans" cxnId="{DA4E6F03-7735-4777-88B2-248DFD52AEE0}">
      <dgm:prSet/>
      <dgm:spPr/>
      <dgm:t>
        <a:bodyPr/>
        <a:lstStyle/>
        <a:p>
          <a:endParaRPr lang="it-IT" sz="2800"/>
        </a:p>
      </dgm:t>
    </dgm:pt>
    <dgm:pt modelId="{2930F2D4-BADF-4A22-A1AE-5855445BDBC0}">
      <dgm:prSet phldrT="[Testo]" custT="1"/>
      <dgm:spPr/>
      <dgm:t>
        <a:bodyPr/>
        <a:lstStyle/>
        <a:p>
          <a:r>
            <a:rPr lang="it-IT" sz="2800" dirty="0"/>
            <a:t>Sfitti</a:t>
          </a:r>
        </a:p>
      </dgm:t>
    </dgm:pt>
    <dgm:pt modelId="{D5B2C441-950B-4B43-A20F-A18F6E3EB86B}" type="parTrans" cxnId="{284DC962-C40B-42AE-8EB6-811C571BC7B4}">
      <dgm:prSet/>
      <dgm:spPr/>
      <dgm:t>
        <a:bodyPr/>
        <a:lstStyle/>
        <a:p>
          <a:endParaRPr lang="it-IT" sz="2800"/>
        </a:p>
      </dgm:t>
    </dgm:pt>
    <dgm:pt modelId="{8BB64151-64C1-4C25-ABC9-507C0A0C30FF}" type="sibTrans" cxnId="{284DC962-C40B-42AE-8EB6-811C571BC7B4}">
      <dgm:prSet/>
      <dgm:spPr/>
      <dgm:t>
        <a:bodyPr/>
        <a:lstStyle/>
        <a:p>
          <a:endParaRPr lang="it-IT" sz="2800"/>
        </a:p>
      </dgm:t>
    </dgm:pt>
    <dgm:pt modelId="{44B9DB56-440C-4BAF-9DEA-8211C7967557}">
      <dgm:prSet phldrT="[Testo]" custT="1"/>
      <dgm:spPr/>
      <dgm:t>
        <a:bodyPr/>
        <a:lstStyle/>
        <a:p>
          <a:r>
            <a:rPr lang="it-IT" sz="2800" dirty="0"/>
            <a:t>Conservazione</a:t>
          </a:r>
        </a:p>
      </dgm:t>
    </dgm:pt>
    <dgm:pt modelId="{DD624910-5CCA-4142-9FAE-9C0045C0AC52}" type="parTrans" cxnId="{366F77D5-DC7B-42E4-AD56-5BD0BE21BF6D}">
      <dgm:prSet/>
      <dgm:spPr/>
      <dgm:t>
        <a:bodyPr/>
        <a:lstStyle/>
        <a:p>
          <a:endParaRPr lang="it-IT"/>
        </a:p>
      </dgm:t>
    </dgm:pt>
    <dgm:pt modelId="{30DA4BE0-3E5F-4243-BCAF-0FA5D9ED0030}" type="sibTrans" cxnId="{366F77D5-DC7B-42E4-AD56-5BD0BE21BF6D}">
      <dgm:prSet/>
      <dgm:spPr/>
      <dgm:t>
        <a:bodyPr/>
        <a:lstStyle/>
        <a:p>
          <a:endParaRPr lang="it-IT"/>
        </a:p>
      </dgm:t>
    </dgm:pt>
    <dgm:pt modelId="{EE5662C3-E395-491A-9119-E7750F7A365F}">
      <dgm:prSet phldrT="[Testo]" custT="1"/>
      <dgm:spPr/>
      <dgm:t>
        <a:bodyPr/>
        <a:lstStyle/>
        <a:p>
          <a:r>
            <a:rPr lang="it-IT" sz="2800" dirty="0"/>
            <a:t>Manutenzione</a:t>
          </a:r>
        </a:p>
      </dgm:t>
    </dgm:pt>
    <dgm:pt modelId="{545B823A-3655-4284-87CC-7F701F9B1329}" type="parTrans" cxnId="{FF885013-D5ED-46CC-BE67-8AE954B826E2}">
      <dgm:prSet/>
      <dgm:spPr/>
      <dgm:t>
        <a:bodyPr/>
        <a:lstStyle/>
        <a:p>
          <a:endParaRPr lang="it-IT"/>
        </a:p>
      </dgm:t>
    </dgm:pt>
    <dgm:pt modelId="{CF4C9345-7D5D-4EA3-9F47-5BB849473F49}" type="sibTrans" cxnId="{FF885013-D5ED-46CC-BE67-8AE954B826E2}">
      <dgm:prSet/>
      <dgm:spPr/>
      <dgm:t>
        <a:bodyPr/>
        <a:lstStyle/>
        <a:p>
          <a:endParaRPr lang="it-IT"/>
        </a:p>
      </dgm:t>
    </dgm:pt>
    <dgm:pt modelId="{7C2A9F5B-DBCC-46F2-904A-D1F3EB52FE0E}">
      <dgm:prSet phldrT="[Testo]" custT="1"/>
      <dgm:spPr/>
      <dgm:t>
        <a:bodyPr/>
        <a:lstStyle/>
        <a:p>
          <a:r>
            <a:rPr lang="it-IT" sz="2800" dirty="0"/>
            <a:t>Insolvenze/inesigibilità</a:t>
          </a:r>
        </a:p>
      </dgm:t>
    </dgm:pt>
    <dgm:pt modelId="{2AB49A7E-CC32-4359-B909-4FE3165EDF78}" type="parTrans" cxnId="{BCB5114E-88E0-4E01-9E85-19503D3CC02A}">
      <dgm:prSet/>
      <dgm:spPr/>
      <dgm:t>
        <a:bodyPr/>
        <a:lstStyle/>
        <a:p>
          <a:endParaRPr lang="it-IT"/>
        </a:p>
      </dgm:t>
    </dgm:pt>
    <dgm:pt modelId="{8CF82493-9C08-47A4-9B52-2B63E6C7FB92}" type="sibTrans" cxnId="{BCB5114E-88E0-4E01-9E85-19503D3CC02A}">
      <dgm:prSet/>
      <dgm:spPr/>
      <dgm:t>
        <a:bodyPr/>
        <a:lstStyle/>
        <a:p>
          <a:endParaRPr lang="it-IT"/>
        </a:p>
      </dgm:t>
    </dgm:pt>
    <dgm:pt modelId="{11D11E19-0313-4EEF-9DC4-B70F168B83F5}" type="pres">
      <dgm:prSet presAssocID="{E37B42B2-16C8-4503-A810-2A69ED9EAC44}" presName="Name0" presStyleCnt="0">
        <dgm:presLayoutVars>
          <dgm:dir/>
          <dgm:animLvl val="lvl"/>
          <dgm:resizeHandles val="exact"/>
        </dgm:presLayoutVars>
      </dgm:prSet>
      <dgm:spPr/>
    </dgm:pt>
    <dgm:pt modelId="{2A4DE89F-4B7D-4358-8577-57C5C832A823}" type="pres">
      <dgm:prSet presAssocID="{96E82FA2-ED61-486C-A63E-81825A793E87}" presName="composite" presStyleCnt="0"/>
      <dgm:spPr/>
    </dgm:pt>
    <dgm:pt modelId="{C759DB97-DCE1-445D-BE2C-F9D67092B05C}" type="pres">
      <dgm:prSet presAssocID="{96E82FA2-ED61-486C-A63E-81825A793E87}" presName="parTx" presStyleLbl="alignNode1" presStyleIdx="0" presStyleCnt="2">
        <dgm:presLayoutVars>
          <dgm:chMax val="0"/>
          <dgm:chPref val="0"/>
          <dgm:bulletEnabled val="1"/>
        </dgm:presLayoutVars>
      </dgm:prSet>
      <dgm:spPr/>
    </dgm:pt>
    <dgm:pt modelId="{2CA260C9-1BF1-4CEF-8C96-C26049EA95E4}" type="pres">
      <dgm:prSet presAssocID="{96E82FA2-ED61-486C-A63E-81825A793E87}" presName="desTx" presStyleLbl="alignAccFollowNode1" presStyleIdx="0" presStyleCnt="2">
        <dgm:presLayoutVars>
          <dgm:bulletEnabled val="1"/>
        </dgm:presLayoutVars>
      </dgm:prSet>
      <dgm:spPr/>
    </dgm:pt>
    <dgm:pt modelId="{1DA03B56-0FA7-4134-85C8-E4141A2B0478}" type="pres">
      <dgm:prSet presAssocID="{AC58247B-02ED-4890-ABF4-89687F451736}" presName="space" presStyleCnt="0"/>
      <dgm:spPr/>
    </dgm:pt>
    <dgm:pt modelId="{6A3A462D-DF4E-4A45-8A82-E2A1D03F0F56}" type="pres">
      <dgm:prSet presAssocID="{1BD60B94-336E-412C-8D05-87686C1BECE8}" presName="composite" presStyleCnt="0"/>
      <dgm:spPr/>
    </dgm:pt>
    <dgm:pt modelId="{078E90D8-94A1-42D5-AA74-6DAA90201D62}" type="pres">
      <dgm:prSet presAssocID="{1BD60B94-336E-412C-8D05-87686C1BECE8}" presName="parTx" presStyleLbl="alignNode1" presStyleIdx="1" presStyleCnt="2">
        <dgm:presLayoutVars>
          <dgm:chMax val="0"/>
          <dgm:chPref val="0"/>
          <dgm:bulletEnabled val="1"/>
        </dgm:presLayoutVars>
      </dgm:prSet>
      <dgm:spPr/>
    </dgm:pt>
    <dgm:pt modelId="{F7FBB1EA-145E-4C4D-BAAB-BD9AC1C0D575}" type="pres">
      <dgm:prSet presAssocID="{1BD60B94-336E-412C-8D05-87686C1BECE8}" presName="desTx" presStyleLbl="alignAccFollowNode1" presStyleIdx="1" presStyleCnt="2">
        <dgm:presLayoutVars>
          <dgm:bulletEnabled val="1"/>
        </dgm:presLayoutVars>
      </dgm:prSet>
      <dgm:spPr/>
    </dgm:pt>
  </dgm:ptLst>
  <dgm:cxnLst>
    <dgm:cxn modelId="{DA4E6F03-7735-4777-88B2-248DFD52AEE0}" srcId="{E37B42B2-16C8-4503-A810-2A69ED9EAC44}" destId="{1BD60B94-336E-412C-8D05-87686C1BECE8}" srcOrd="1" destOrd="0" parTransId="{178968AB-63A1-4E46-A5BD-A9954405158B}" sibTransId="{59777416-AF63-4F75-A282-64EB48977B82}"/>
    <dgm:cxn modelId="{B8648610-9834-4259-BF48-7F2F0E0BE3F1}" type="presOf" srcId="{96E82FA2-ED61-486C-A63E-81825A793E87}" destId="{C759DB97-DCE1-445D-BE2C-F9D67092B05C}" srcOrd="0" destOrd="0" presId="urn:microsoft.com/office/officeart/2005/8/layout/hList1"/>
    <dgm:cxn modelId="{4C48D712-70DA-4130-ABB0-CBEEF84E6EE8}" type="presOf" srcId="{7C2A9F5B-DBCC-46F2-904A-D1F3EB52FE0E}" destId="{F7FBB1EA-145E-4C4D-BAAB-BD9AC1C0D575}" srcOrd="0" destOrd="1" presId="urn:microsoft.com/office/officeart/2005/8/layout/hList1"/>
    <dgm:cxn modelId="{FF885013-D5ED-46CC-BE67-8AE954B826E2}" srcId="{96E82FA2-ED61-486C-A63E-81825A793E87}" destId="{EE5662C3-E395-491A-9119-E7750F7A365F}" srcOrd="1" destOrd="0" parTransId="{545B823A-3655-4284-87CC-7F701F9B1329}" sibTransId="{CF4C9345-7D5D-4EA3-9F47-5BB849473F49}"/>
    <dgm:cxn modelId="{9D80CA1F-6119-4330-AF07-437E2DCB1A00}" type="presOf" srcId="{44B9DB56-440C-4BAF-9DEA-8211C7967557}" destId="{2CA260C9-1BF1-4CEF-8C96-C26049EA95E4}" srcOrd="0" destOrd="2" presId="urn:microsoft.com/office/officeart/2005/8/layout/hList1"/>
    <dgm:cxn modelId="{3113E63C-E699-4B1E-AB24-4BED42F61876}" type="presOf" srcId="{E37B42B2-16C8-4503-A810-2A69ED9EAC44}" destId="{11D11E19-0313-4EEF-9DC4-B70F168B83F5}" srcOrd="0" destOrd="0" presId="urn:microsoft.com/office/officeart/2005/8/layout/hList1"/>
    <dgm:cxn modelId="{8091675D-D03C-4185-854F-766A620EEE34}" type="presOf" srcId="{EE5662C3-E395-491A-9119-E7750F7A365F}" destId="{2CA260C9-1BF1-4CEF-8C96-C26049EA95E4}" srcOrd="0" destOrd="1" presId="urn:microsoft.com/office/officeart/2005/8/layout/hList1"/>
    <dgm:cxn modelId="{284DC962-C40B-42AE-8EB6-811C571BC7B4}" srcId="{1BD60B94-336E-412C-8D05-87686C1BECE8}" destId="{2930F2D4-BADF-4A22-A1AE-5855445BDBC0}" srcOrd="0" destOrd="0" parTransId="{D5B2C441-950B-4B43-A20F-A18F6E3EB86B}" sibTransId="{8BB64151-64C1-4C25-ABC9-507C0A0C30FF}"/>
    <dgm:cxn modelId="{90A55C65-A2C9-4875-AF17-C67E73CC82CF}" srcId="{96E82FA2-ED61-486C-A63E-81825A793E87}" destId="{E8490DE6-D707-4B41-9B9C-A4541FD74222}" srcOrd="0" destOrd="0" parTransId="{7364DC02-AF23-4EDB-AD91-821F44CD09E9}" sibTransId="{4CF4BB7E-9262-4FBE-AE96-F3D4401E31F9}"/>
    <dgm:cxn modelId="{BCB5114E-88E0-4E01-9E85-19503D3CC02A}" srcId="{1BD60B94-336E-412C-8D05-87686C1BECE8}" destId="{7C2A9F5B-DBCC-46F2-904A-D1F3EB52FE0E}" srcOrd="1" destOrd="0" parTransId="{2AB49A7E-CC32-4359-B909-4FE3165EDF78}" sibTransId="{8CF82493-9C08-47A4-9B52-2B63E6C7FB92}"/>
    <dgm:cxn modelId="{A3C778B1-BDC4-4B3A-8655-2CFABE27DE52}" srcId="{E37B42B2-16C8-4503-A810-2A69ED9EAC44}" destId="{96E82FA2-ED61-486C-A63E-81825A793E87}" srcOrd="0" destOrd="0" parTransId="{ACC7DD1E-B180-47A0-BD5F-C3F84E50537E}" sibTransId="{AC58247B-02ED-4890-ABF4-89687F451736}"/>
    <dgm:cxn modelId="{366F77D5-DC7B-42E4-AD56-5BD0BE21BF6D}" srcId="{96E82FA2-ED61-486C-A63E-81825A793E87}" destId="{44B9DB56-440C-4BAF-9DEA-8211C7967557}" srcOrd="2" destOrd="0" parTransId="{DD624910-5CCA-4142-9FAE-9C0045C0AC52}" sibTransId="{30DA4BE0-3E5F-4243-BCAF-0FA5D9ED0030}"/>
    <dgm:cxn modelId="{EF31EFD7-E4EA-4F90-947F-1D186DDA04BC}" type="presOf" srcId="{1BD60B94-336E-412C-8D05-87686C1BECE8}" destId="{078E90D8-94A1-42D5-AA74-6DAA90201D62}" srcOrd="0" destOrd="0" presId="urn:microsoft.com/office/officeart/2005/8/layout/hList1"/>
    <dgm:cxn modelId="{B7C226EA-2395-4A16-B913-611BDAE29851}" type="presOf" srcId="{2930F2D4-BADF-4A22-A1AE-5855445BDBC0}" destId="{F7FBB1EA-145E-4C4D-BAAB-BD9AC1C0D575}" srcOrd="0" destOrd="0" presId="urn:microsoft.com/office/officeart/2005/8/layout/hList1"/>
    <dgm:cxn modelId="{F48EB2EE-B449-4308-85E9-EEFE708D4F6F}" type="presOf" srcId="{E8490DE6-D707-4B41-9B9C-A4541FD74222}" destId="{2CA260C9-1BF1-4CEF-8C96-C26049EA95E4}" srcOrd="0" destOrd="0" presId="urn:microsoft.com/office/officeart/2005/8/layout/hList1"/>
    <dgm:cxn modelId="{064FA880-F555-4A73-B047-5ED867C5B916}" type="presParOf" srcId="{11D11E19-0313-4EEF-9DC4-B70F168B83F5}" destId="{2A4DE89F-4B7D-4358-8577-57C5C832A823}" srcOrd="0" destOrd="0" presId="urn:microsoft.com/office/officeart/2005/8/layout/hList1"/>
    <dgm:cxn modelId="{97B26C02-A9B3-494A-93E1-95CCD1FD47E8}" type="presParOf" srcId="{2A4DE89F-4B7D-4358-8577-57C5C832A823}" destId="{C759DB97-DCE1-445D-BE2C-F9D67092B05C}" srcOrd="0" destOrd="0" presId="urn:microsoft.com/office/officeart/2005/8/layout/hList1"/>
    <dgm:cxn modelId="{5F4AC4EF-168A-4F59-BC2C-B8E5651E7107}" type="presParOf" srcId="{2A4DE89F-4B7D-4358-8577-57C5C832A823}" destId="{2CA260C9-1BF1-4CEF-8C96-C26049EA95E4}" srcOrd="1" destOrd="0" presId="urn:microsoft.com/office/officeart/2005/8/layout/hList1"/>
    <dgm:cxn modelId="{BFC717CF-FCB5-49B2-B93F-3C8E0EF25A58}" type="presParOf" srcId="{11D11E19-0313-4EEF-9DC4-B70F168B83F5}" destId="{1DA03B56-0FA7-4134-85C8-E4141A2B0478}" srcOrd="1" destOrd="0" presId="urn:microsoft.com/office/officeart/2005/8/layout/hList1"/>
    <dgm:cxn modelId="{5F01D65C-5798-4EDC-962A-19318CF69258}" type="presParOf" srcId="{11D11E19-0313-4EEF-9DC4-B70F168B83F5}" destId="{6A3A462D-DF4E-4A45-8A82-E2A1D03F0F56}" srcOrd="2" destOrd="0" presId="urn:microsoft.com/office/officeart/2005/8/layout/hList1"/>
    <dgm:cxn modelId="{0FD990A6-62B6-4E0E-8FC9-885C04F21589}" type="presParOf" srcId="{6A3A462D-DF4E-4A45-8A82-E2A1D03F0F56}" destId="{078E90D8-94A1-42D5-AA74-6DAA90201D62}" srcOrd="0" destOrd="0" presId="urn:microsoft.com/office/officeart/2005/8/layout/hList1"/>
    <dgm:cxn modelId="{29AC7A3D-6BB0-4EFE-889C-7BB55091BCE6}" type="presParOf" srcId="{6A3A462D-DF4E-4A45-8A82-E2A1D03F0F56}" destId="{F7FBB1EA-145E-4C4D-BAAB-BD9AC1C0D5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7B42B2-16C8-4503-A810-2A69ED9EAC4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96E82FA2-ED61-486C-A63E-81825A793E87}">
      <dgm:prSet phldrT="[Testo]" custT="1"/>
      <dgm:spPr/>
      <dgm:t>
        <a:bodyPr/>
        <a:lstStyle/>
        <a:p>
          <a:r>
            <a:rPr lang="it-IT" sz="2800" dirty="0"/>
            <a:t>Epoca costruttiva ante 88-89</a:t>
          </a:r>
        </a:p>
      </dgm:t>
    </dgm:pt>
    <dgm:pt modelId="{ACC7DD1E-B180-47A0-BD5F-C3F84E50537E}" type="parTrans" cxnId="{A3C778B1-BDC4-4B3A-8655-2CFABE27DE52}">
      <dgm:prSet/>
      <dgm:spPr/>
      <dgm:t>
        <a:bodyPr/>
        <a:lstStyle/>
        <a:p>
          <a:endParaRPr lang="it-IT" sz="2800"/>
        </a:p>
      </dgm:t>
    </dgm:pt>
    <dgm:pt modelId="{AC58247B-02ED-4890-ABF4-89687F451736}" type="sibTrans" cxnId="{A3C778B1-BDC4-4B3A-8655-2CFABE27DE52}">
      <dgm:prSet/>
      <dgm:spPr/>
      <dgm:t>
        <a:bodyPr/>
        <a:lstStyle/>
        <a:p>
          <a:endParaRPr lang="it-IT" sz="2800"/>
        </a:p>
      </dgm:t>
    </dgm:pt>
    <dgm:pt modelId="{E8490DE6-D707-4B41-9B9C-A4541FD74222}">
      <dgm:prSet phldrT="[Testo]" custT="1"/>
      <dgm:spPr/>
      <dgm:t>
        <a:bodyPr/>
        <a:lstStyle/>
        <a:p>
          <a:r>
            <a:rPr lang="it-IT" sz="2800" kern="1200" dirty="0"/>
            <a:t>Costruzioni: deprezzamento in funzione della VT</a:t>
          </a:r>
          <a:r>
            <a:rPr lang="it-IT" sz="2800" kern="1200" baseline="-25000" dirty="0"/>
            <a:t>E</a:t>
          </a:r>
        </a:p>
      </dgm:t>
    </dgm:pt>
    <dgm:pt modelId="{7364DC02-AF23-4EDB-AD91-821F44CD09E9}" type="parTrans" cxnId="{90A55C65-A2C9-4875-AF17-C67E73CC82CF}">
      <dgm:prSet/>
      <dgm:spPr/>
      <dgm:t>
        <a:bodyPr/>
        <a:lstStyle/>
        <a:p>
          <a:endParaRPr lang="it-IT" sz="2800"/>
        </a:p>
      </dgm:t>
    </dgm:pt>
    <dgm:pt modelId="{4CF4BB7E-9262-4FBE-AE96-F3D4401E31F9}" type="sibTrans" cxnId="{90A55C65-A2C9-4875-AF17-C67E73CC82CF}">
      <dgm:prSet/>
      <dgm:spPr/>
      <dgm:t>
        <a:bodyPr/>
        <a:lstStyle/>
        <a:p>
          <a:endParaRPr lang="it-IT" sz="2800"/>
        </a:p>
      </dgm:t>
    </dgm:pt>
    <dgm:pt modelId="{1BD60B94-336E-412C-8D05-87686C1BECE8}">
      <dgm:prSet phldrT="[Testo]" custT="1"/>
      <dgm:spPr/>
      <dgm:t>
        <a:bodyPr/>
        <a:lstStyle/>
        <a:p>
          <a:r>
            <a:rPr lang="it-IT" sz="2800" dirty="0"/>
            <a:t>Epoca costruttiva post 88-89</a:t>
          </a:r>
        </a:p>
      </dgm:t>
    </dgm:pt>
    <dgm:pt modelId="{178968AB-63A1-4E46-A5BD-A9954405158B}" type="parTrans" cxnId="{DA4E6F03-7735-4777-88B2-248DFD52AEE0}">
      <dgm:prSet/>
      <dgm:spPr/>
      <dgm:t>
        <a:bodyPr/>
        <a:lstStyle/>
        <a:p>
          <a:endParaRPr lang="it-IT" sz="2800"/>
        </a:p>
      </dgm:t>
    </dgm:pt>
    <dgm:pt modelId="{59777416-AF63-4F75-A282-64EB48977B82}" type="sibTrans" cxnId="{DA4E6F03-7735-4777-88B2-248DFD52AEE0}">
      <dgm:prSet/>
      <dgm:spPr/>
      <dgm:t>
        <a:bodyPr/>
        <a:lstStyle/>
        <a:p>
          <a:endParaRPr lang="it-IT" sz="2800"/>
        </a:p>
      </dgm:t>
    </dgm:pt>
    <dgm:pt modelId="{2930F2D4-BADF-4A22-A1AE-5855445BDBC0}">
      <dgm:prSet phldrT="[Testo]" custT="1"/>
      <dgm:spPr/>
      <dgm:t>
        <a:bodyPr/>
        <a:lstStyle/>
        <a:p>
          <a:r>
            <a:rPr lang="it-IT" sz="2800" dirty="0"/>
            <a:t>Costruzioni: a nuovo</a:t>
          </a:r>
        </a:p>
      </dgm:t>
    </dgm:pt>
    <dgm:pt modelId="{D5B2C441-950B-4B43-A20F-A18F6E3EB86B}" type="parTrans" cxnId="{284DC962-C40B-42AE-8EB6-811C571BC7B4}">
      <dgm:prSet/>
      <dgm:spPr/>
      <dgm:t>
        <a:bodyPr/>
        <a:lstStyle/>
        <a:p>
          <a:endParaRPr lang="it-IT" sz="2800"/>
        </a:p>
      </dgm:t>
    </dgm:pt>
    <dgm:pt modelId="{8BB64151-64C1-4C25-ABC9-507C0A0C30FF}" type="sibTrans" cxnId="{284DC962-C40B-42AE-8EB6-811C571BC7B4}">
      <dgm:prSet/>
      <dgm:spPr/>
      <dgm:t>
        <a:bodyPr/>
        <a:lstStyle/>
        <a:p>
          <a:endParaRPr lang="it-IT" sz="2800"/>
        </a:p>
      </dgm:t>
    </dgm:pt>
    <dgm:pt modelId="{BAA986B2-5424-4D0A-AF49-C8593BAF29A3}">
      <dgm:prSet phldrT="[Testo]" custT="1"/>
      <dgm:spPr/>
      <dgm:t>
        <a:bodyPr/>
        <a:lstStyle/>
        <a:p>
          <a:r>
            <a:rPr lang="it-IT" sz="2800" kern="1200" dirty="0"/>
            <a:t>Impianti: deprezzamento in funzione della VT</a:t>
          </a:r>
          <a:r>
            <a:rPr lang="it-IT" sz="2800" kern="1200" baseline="-25000" dirty="0">
              <a:solidFill>
                <a:prstClr val="black">
                  <a:hueOff val="0"/>
                  <a:satOff val="0"/>
                  <a:lumOff val="0"/>
                  <a:alphaOff val="0"/>
                </a:prstClr>
              </a:solidFill>
              <a:latin typeface="Calibri" panose="020F0502020204030204"/>
              <a:ea typeface="+mn-ea"/>
              <a:cs typeface="+mn-cs"/>
            </a:rPr>
            <a:t>E</a:t>
          </a:r>
          <a:r>
            <a:rPr lang="it-IT" sz="2800" kern="1200" dirty="0"/>
            <a:t>* = VT</a:t>
          </a:r>
          <a:r>
            <a:rPr lang="it-IT" sz="2800" kern="1200" baseline="-25000" dirty="0">
              <a:solidFill>
                <a:prstClr val="black">
                  <a:hueOff val="0"/>
                  <a:satOff val="0"/>
                  <a:lumOff val="0"/>
                  <a:alphaOff val="0"/>
                </a:prstClr>
              </a:solidFill>
              <a:latin typeface="Calibri" panose="020F0502020204030204"/>
              <a:ea typeface="+mn-ea"/>
              <a:cs typeface="+mn-cs"/>
            </a:rPr>
            <a:t>E</a:t>
          </a:r>
          <a:r>
            <a:rPr lang="it-IT" sz="2800" kern="1200" dirty="0"/>
            <a:t> + 5</a:t>
          </a:r>
        </a:p>
      </dgm:t>
    </dgm:pt>
    <dgm:pt modelId="{E10EF10D-8A70-470D-A226-07E02130A749}" type="parTrans" cxnId="{4057F1B0-98D0-44F1-B3F6-B4F0DED51FEE}">
      <dgm:prSet/>
      <dgm:spPr/>
      <dgm:t>
        <a:bodyPr/>
        <a:lstStyle/>
        <a:p>
          <a:endParaRPr lang="it-IT" sz="2800"/>
        </a:p>
      </dgm:t>
    </dgm:pt>
    <dgm:pt modelId="{DC552608-1C2A-4FC0-B355-EDFCC84CEAFA}" type="sibTrans" cxnId="{4057F1B0-98D0-44F1-B3F6-B4F0DED51FEE}">
      <dgm:prSet/>
      <dgm:spPr/>
      <dgm:t>
        <a:bodyPr/>
        <a:lstStyle/>
        <a:p>
          <a:endParaRPr lang="it-IT" sz="2800"/>
        </a:p>
      </dgm:t>
    </dgm:pt>
    <dgm:pt modelId="{66B85095-0983-4A80-9A98-0A1BEBCEB181}">
      <dgm:prSet phldrT="[Testo]" custT="1"/>
      <dgm:spPr/>
      <dgm:t>
        <a:bodyPr/>
        <a:lstStyle/>
        <a:p>
          <a:r>
            <a:rPr lang="it-IT" sz="2800" dirty="0"/>
            <a:t>Impianti: valore medio infracensuario</a:t>
          </a:r>
        </a:p>
      </dgm:t>
    </dgm:pt>
    <dgm:pt modelId="{138336E2-7439-472D-AE1A-C8E04A4F3F07}" type="parTrans" cxnId="{A91A7F81-EDB6-4AEC-B2E1-529F1DD9FDC3}">
      <dgm:prSet/>
      <dgm:spPr/>
      <dgm:t>
        <a:bodyPr/>
        <a:lstStyle/>
        <a:p>
          <a:endParaRPr lang="it-IT"/>
        </a:p>
      </dgm:t>
    </dgm:pt>
    <dgm:pt modelId="{60003427-0289-401C-9736-B522922A9C3B}" type="sibTrans" cxnId="{A91A7F81-EDB6-4AEC-B2E1-529F1DD9FDC3}">
      <dgm:prSet/>
      <dgm:spPr/>
      <dgm:t>
        <a:bodyPr/>
        <a:lstStyle/>
        <a:p>
          <a:endParaRPr lang="it-IT"/>
        </a:p>
      </dgm:t>
    </dgm:pt>
    <dgm:pt modelId="{11D11E19-0313-4EEF-9DC4-B70F168B83F5}" type="pres">
      <dgm:prSet presAssocID="{E37B42B2-16C8-4503-A810-2A69ED9EAC44}" presName="Name0" presStyleCnt="0">
        <dgm:presLayoutVars>
          <dgm:dir/>
          <dgm:animLvl val="lvl"/>
          <dgm:resizeHandles val="exact"/>
        </dgm:presLayoutVars>
      </dgm:prSet>
      <dgm:spPr/>
    </dgm:pt>
    <dgm:pt modelId="{2A4DE89F-4B7D-4358-8577-57C5C832A823}" type="pres">
      <dgm:prSet presAssocID="{96E82FA2-ED61-486C-A63E-81825A793E87}" presName="composite" presStyleCnt="0"/>
      <dgm:spPr/>
    </dgm:pt>
    <dgm:pt modelId="{C759DB97-DCE1-445D-BE2C-F9D67092B05C}" type="pres">
      <dgm:prSet presAssocID="{96E82FA2-ED61-486C-A63E-81825A793E87}" presName="parTx" presStyleLbl="alignNode1" presStyleIdx="0" presStyleCnt="2">
        <dgm:presLayoutVars>
          <dgm:chMax val="0"/>
          <dgm:chPref val="0"/>
          <dgm:bulletEnabled val="1"/>
        </dgm:presLayoutVars>
      </dgm:prSet>
      <dgm:spPr/>
    </dgm:pt>
    <dgm:pt modelId="{2CA260C9-1BF1-4CEF-8C96-C26049EA95E4}" type="pres">
      <dgm:prSet presAssocID="{96E82FA2-ED61-486C-A63E-81825A793E87}" presName="desTx" presStyleLbl="alignAccFollowNode1" presStyleIdx="0" presStyleCnt="2">
        <dgm:presLayoutVars>
          <dgm:bulletEnabled val="1"/>
        </dgm:presLayoutVars>
      </dgm:prSet>
      <dgm:spPr/>
    </dgm:pt>
    <dgm:pt modelId="{1DA03B56-0FA7-4134-85C8-E4141A2B0478}" type="pres">
      <dgm:prSet presAssocID="{AC58247B-02ED-4890-ABF4-89687F451736}" presName="space" presStyleCnt="0"/>
      <dgm:spPr/>
    </dgm:pt>
    <dgm:pt modelId="{6A3A462D-DF4E-4A45-8A82-E2A1D03F0F56}" type="pres">
      <dgm:prSet presAssocID="{1BD60B94-336E-412C-8D05-87686C1BECE8}" presName="composite" presStyleCnt="0"/>
      <dgm:spPr/>
    </dgm:pt>
    <dgm:pt modelId="{078E90D8-94A1-42D5-AA74-6DAA90201D62}" type="pres">
      <dgm:prSet presAssocID="{1BD60B94-336E-412C-8D05-87686C1BECE8}" presName="parTx" presStyleLbl="alignNode1" presStyleIdx="1" presStyleCnt="2">
        <dgm:presLayoutVars>
          <dgm:chMax val="0"/>
          <dgm:chPref val="0"/>
          <dgm:bulletEnabled val="1"/>
        </dgm:presLayoutVars>
      </dgm:prSet>
      <dgm:spPr/>
    </dgm:pt>
    <dgm:pt modelId="{F7FBB1EA-145E-4C4D-BAAB-BD9AC1C0D575}" type="pres">
      <dgm:prSet presAssocID="{1BD60B94-336E-412C-8D05-87686C1BECE8}" presName="desTx" presStyleLbl="alignAccFollowNode1" presStyleIdx="1" presStyleCnt="2">
        <dgm:presLayoutVars>
          <dgm:bulletEnabled val="1"/>
        </dgm:presLayoutVars>
      </dgm:prSet>
      <dgm:spPr/>
    </dgm:pt>
  </dgm:ptLst>
  <dgm:cxnLst>
    <dgm:cxn modelId="{DA4E6F03-7735-4777-88B2-248DFD52AEE0}" srcId="{E37B42B2-16C8-4503-A810-2A69ED9EAC44}" destId="{1BD60B94-336E-412C-8D05-87686C1BECE8}" srcOrd="1" destOrd="0" parTransId="{178968AB-63A1-4E46-A5BD-A9954405158B}" sibTransId="{59777416-AF63-4F75-A282-64EB48977B82}"/>
    <dgm:cxn modelId="{B8648610-9834-4259-BF48-7F2F0E0BE3F1}" type="presOf" srcId="{96E82FA2-ED61-486C-A63E-81825A793E87}" destId="{C759DB97-DCE1-445D-BE2C-F9D67092B05C}" srcOrd="0" destOrd="0" presId="urn:microsoft.com/office/officeart/2005/8/layout/hList1"/>
    <dgm:cxn modelId="{1862D73C-CBB0-45B7-A1A9-761DEC535172}" type="presOf" srcId="{BAA986B2-5424-4D0A-AF49-C8593BAF29A3}" destId="{2CA260C9-1BF1-4CEF-8C96-C26049EA95E4}" srcOrd="0" destOrd="1" presId="urn:microsoft.com/office/officeart/2005/8/layout/hList1"/>
    <dgm:cxn modelId="{3113E63C-E699-4B1E-AB24-4BED42F61876}" type="presOf" srcId="{E37B42B2-16C8-4503-A810-2A69ED9EAC44}" destId="{11D11E19-0313-4EEF-9DC4-B70F168B83F5}" srcOrd="0" destOrd="0" presId="urn:microsoft.com/office/officeart/2005/8/layout/hList1"/>
    <dgm:cxn modelId="{284DC962-C40B-42AE-8EB6-811C571BC7B4}" srcId="{1BD60B94-336E-412C-8D05-87686C1BECE8}" destId="{2930F2D4-BADF-4A22-A1AE-5855445BDBC0}" srcOrd="0" destOrd="0" parTransId="{D5B2C441-950B-4B43-A20F-A18F6E3EB86B}" sibTransId="{8BB64151-64C1-4C25-ABC9-507C0A0C30FF}"/>
    <dgm:cxn modelId="{90A55C65-A2C9-4875-AF17-C67E73CC82CF}" srcId="{96E82FA2-ED61-486C-A63E-81825A793E87}" destId="{E8490DE6-D707-4B41-9B9C-A4541FD74222}" srcOrd="0" destOrd="0" parTransId="{7364DC02-AF23-4EDB-AD91-821F44CD09E9}" sibTransId="{4CF4BB7E-9262-4FBE-AE96-F3D4401E31F9}"/>
    <dgm:cxn modelId="{A91A7F81-EDB6-4AEC-B2E1-529F1DD9FDC3}" srcId="{1BD60B94-336E-412C-8D05-87686C1BECE8}" destId="{66B85095-0983-4A80-9A98-0A1BEBCEB181}" srcOrd="1" destOrd="0" parTransId="{138336E2-7439-472D-AE1A-C8E04A4F3F07}" sibTransId="{60003427-0289-401C-9736-B522922A9C3B}"/>
    <dgm:cxn modelId="{66E46B85-3CBE-4A06-AE99-E1D024324594}" type="presOf" srcId="{66B85095-0983-4A80-9A98-0A1BEBCEB181}" destId="{F7FBB1EA-145E-4C4D-BAAB-BD9AC1C0D575}" srcOrd="0" destOrd="1" presId="urn:microsoft.com/office/officeart/2005/8/layout/hList1"/>
    <dgm:cxn modelId="{4057F1B0-98D0-44F1-B3F6-B4F0DED51FEE}" srcId="{96E82FA2-ED61-486C-A63E-81825A793E87}" destId="{BAA986B2-5424-4D0A-AF49-C8593BAF29A3}" srcOrd="1" destOrd="0" parTransId="{E10EF10D-8A70-470D-A226-07E02130A749}" sibTransId="{DC552608-1C2A-4FC0-B355-EDFCC84CEAFA}"/>
    <dgm:cxn modelId="{A3C778B1-BDC4-4B3A-8655-2CFABE27DE52}" srcId="{E37B42B2-16C8-4503-A810-2A69ED9EAC44}" destId="{96E82FA2-ED61-486C-A63E-81825A793E87}" srcOrd="0" destOrd="0" parTransId="{ACC7DD1E-B180-47A0-BD5F-C3F84E50537E}" sibTransId="{AC58247B-02ED-4890-ABF4-89687F451736}"/>
    <dgm:cxn modelId="{EF31EFD7-E4EA-4F90-947F-1D186DDA04BC}" type="presOf" srcId="{1BD60B94-336E-412C-8D05-87686C1BECE8}" destId="{078E90D8-94A1-42D5-AA74-6DAA90201D62}" srcOrd="0" destOrd="0" presId="urn:microsoft.com/office/officeart/2005/8/layout/hList1"/>
    <dgm:cxn modelId="{B7C226EA-2395-4A16-B913-611BDAE29851}" type="presOf" srcId="{2930F2D4-BADF-4A22-A1AE-5855445BDBC0}" destId="{F7FBB1EA-145E-4C4D-BAAB-BD9AC1C0D575}" srcOrd="0" destOrd="0" presId="urn:microsoft.com/office/officeart/2005/8/layout/hList1"/>
    <dgm:cxn modelId="{F48EB2EE-B449-4308-85E9-EEFE708D4F6F}" type="presOf" srcId="{E8490DE6-D707-4B41-9B9C-A4541FD74222}" destId="{2CA260C9-1BF1-4CEF-8C96-C26049EA95E4}" srcOrd="0" destOrd="0" presId="urn:microsoft.com/office/officeart/2005/8/layout/hList1"/>
    <dgm:cxn modelId="{064FA880-F555-4A73-B047-5ED867C5B916}" type="presParOf" srcId="{11D11E19-0313-4EEF-9DC4-B70F168B83F5}" destId="{2A4DE89F-4B7D-4358-8577-57C5C832A823}" srcOrd="0" destOrd="0" presId="urn:microsoft.com/office/officeart/2005/8/layout/hList1"/>
    <dgm:cxn modelId="{97B26C02-A9B3-494A-93E1-95CCD1FD47E8}" type="presParOf" srcId="{2A4DE89F-4B7D-4358-8577-57C5C832A823}" destId="{C759DB97-DCE1-445D-BE2C-F9D67092B05C}" srcOrd="0" destOrd="0" presId="urn:microsoft.com/office/officeart/2005/8/layout/hList1"/>
    <dgm:cxn modelId="{5F4AC4EF-168A-4F59-BC2C-B8E5651E7107}" type="presParOf" srcId="{2A4DE89F-4B7D-4358-8577-57C5C832A823}" destId="{2CA260C9-1BF1-4CEF-8C96-C26049EA95E4}" srcOrd="1" destOrd="0" presId="urn:microsoft.com/office/officeart/2005/8/layout/hList1"/>
    <dgm:cxn modelId="{BFC717CF-FCB5-49B2-B93F-3C8E0EF25A58}" type="presParOf" srcId="{11D11E19-0313-4EEF-9DC4-B70F168B83F5}" destId="{1DA03B56-0FA7-4134-85C8-E4141A2B0478}" srcOrd="1" destOrd="0" presId="urn:microsoft.com/office/officeart/2005/8/layout/hList1"/>
    <dgm:cxn modelId="{5F01D65C-5798-4EDC-962A-19318CF69258}" type="presParOf" srcId="{11D11E19-0313-4EEF-9DC4-B70F168B83F5}" destId="{6A3A462D-DF4E-4A45-8A82-E2A1D03F0F56}" srcOrd="2" destOrd="0" presId="urn:microsoft.com/office/officeart/2005/8/layout/hList1"/>
    <dgm:cxn modelId="{0FD990A6-62B6-4E0E-8FC9-885C04F21589}" type="presParOf" srcId="{6A3A462D-DF4E-4A45-8A82-E2A1D03F0F56}" destId="{078E90D8-94A1-42D5-AA74-6DAA90201D62}" srcOrd="0" destOrd="0" presId="urn:microsoft.com/office/officeart/2005/8/layout/hList1"/>
    <dgm:cxn modelId="{29AC7A3D-6BB0-4EFE-889C-7BB55091BCE6}" type="presParOf" srcId="{6A3A462D-DF4E-4A45-8A82-E2A1D03F0F56}" destId="{F7FBB1EA-145E-4C4D-BAAB-BD9AC1C0D57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C4C0A7-BB54-4BB4-893D-7309832E61AE}" type="doc">
      <dgm:prSet loTypeId="urn:microsoft.com/office/officeart/2005/8/layout/chart3" loCatId="cycle" qsTypeId="urn:microsoft.com/office/officeart/2005/8/quickstyle/simple1" qsCatId="simple" csTypeId="urn:microsoft.com/office/officeart/2005/8/colors/accent1_2" csCatId="accent1" phldr="1"/>
      <dgm:spPr/>
    </dgm:pt>
    <dgm:pt modelId="{4B57FD6E-FBD6-4042-B5B7-DBB8C5C792CB}">
      <dgm:prSet phldrT="[Testo]" custT="1"/>
      <dgm:spPr>
        <a:solidFill>
          <a:schemeClr val="accent1"/>
        </a:solidFill>
      </dgm:spPr>
      <dgm:t>
        <a:bodyPr/>
        <a:lstStyle/>
        <a:p>
          <a:r>
            <a:rPr lang="it-IT" sz="2000" dirty="0"/>
            <a:t>Componenti impiantistiche</a:t>
          </a:r>
        </a:p>
      </dgm:t>
    </dgm:pt>
    <dgm:pt modelId="{40539C0C-46A8-40FE-9255-F76E89CC53D3}" type="parTrans" cxnId="{E2A799D3-1EA0-48D7-9A35-5265C5F8DD93}">
      <dgm:prSet/>
      <dgm:spPr/>
      <dgm:t>
        <a:bodyPr/>
        <a:lstStyle/>
        <a:p>
          <a:endParaRPr lang="it-IT"/>
        </a:p>
      </dgm:t>
    </dgm:pt>
    <dgm:pt modelId="{ED46EF56-7BF7-42E4-B945-68F9B0C93D08}" type="sibTrans" cxnId="{E2A799D3-1EA0-48D7-9A35-5265C5F8DD93}">
      <dgm:prSet/>
      <dgm:spPr/>
      <dgm:t>
        <a:bodyPr/>
        <a:lstStyle/>
        <a:p>
          <a:endParaRPr lang="it-IT"/>
        </a:p>
      </dgm:t>
    </dgm:pt>
    <dgm:pt modelId="{61D852A5-0108-4EC8-B812-36618FB8CDEE}">
      <dgm:prSet phldrT="[Testo]" custT="1"/>
      <dgm:spPr/>
      <dgm:t>
        <a:bodyPr/>
        <a:lstStyle/>
        <a:p>
          <a:r>
            <a:rPr lang="it-IT" sz="1800" dirty="0"/>
            <a:t>Elementi strutturalmente connessi</a:t>
          </a:r>
        </a:p>
      </dgm:t>
    </dgm:pt>
    <dgm:pt modelId="{02416140-C0AB-4D8A-96BB-B1456A342B8D}" type="parTrans" cxnId="{D3225B25-3458-48B1-A050-8D4266640BE3}">
      <dgm:prSet/>
      <dgm:spPr/>
      <dgm:t>
        <a:bodyPr/>
        <a:lstStyle/>
        <a:p>
          <a:endParaRPr lang="it-IT"/>
        </a:p>
      </dgm:t>
    </dgm:pt>
    <dgm:pt modelId="{81EA1155-62EC-4340-89E3-B496CF676027}" type="sibTrans" cxnId="{D3225B25-3458-48B1-A050-8D4266640BE3}">
      <dgm:prSet/>
      <dgm:spPr/>
      <dgm:t>
        <a:bodyPr/>
        <a:lstStyle/>
        <a:p>
          <a:endParaRPr lang="it-IT"/>
        </a:p>
      </dgm:t>
    </dgm:pt>
    <dgm:pt modelId="{EFEEADEA-F562-40F3-B0B0-FA869BF2EF75}">
      <dgm:prSet phldrT="[Testo]" custT="1"/>
      <dgm:spPr/>
      <dgm:t>
        <a:bodyPr/>
        <a:lstStyle/>
        <a:p>
          <a:r>
            <a:rPr lang="it-IT" sz="2200" dirty="0"/>
            <a:t>Costruzioni</a:t>
          </a:r>
        </a:p>
      </dgm:t>
    </dgm:pt>
    <dgm:pt modelId="{F40C2924-B4D0-4EC0-8398-4AD8F05E17D9}" type="parTrans" cxnId="{FD527163-B4DA-4D7C-86F0-E1AC1315DFCE}">
      <dgm:prSet/>
      <dgm:spPr/>
      <dgm:t>
        <a:bodyPr/>
        <a:lstStyle/>
        <a:p>
          <a:endParaRPr lang="it-IT"/>
        </a:p>
      </dgm:t>
    </dgm:pt>
    <dgm:pt modelId="{4B7E06CF-430B-4692-9AFB-07E59B442DB8}" type="sibTrans" cxnId="{FD527163-B4DA-4D7C-86F0-E1AC1315DFCE}">
      <dgm:prSet/>
      <dgm:spPr/>
      <dgm:t>
        <a:bodyPr/>
        <a:lstStyle/>
        <a:p>
          <a:endParaRPr lang="it-IT"/>
        </a:p>
      </dgm:t>
    </dgm:pt>
    <dgm:pt modelId="{AEAD817A-A71F-428B-9CD5-0B1989991088}">
      <dgm:prSet phldrT="[Testo]" custT="1"/>
      <dgm:spPr>
        <a:solidFill>
          <a:srgbClr val="EF7C07"/>
        </a:solidFill>
      </dgm:spPr>
      <dgm:t>
        <a:bodyPr/>
        <a:lstStyle/>
        <a:p>
          <a:r>
            <a:rPr lang="it-IT" sz="2200" dirty="0"/>
            <a:t>Suolo</a:t>
          </a:r>
        </a:p>
      </dgm:t>
    </dgm:pt>
    <dgm:pt modelId="{F31590FE-9D6A-4D4F-A026-A4D9D1E13887}" type="parTrans" cxnId="{53573118-4086-49F7-87FC-6E329C03671C}">
      <dgm:prSet/>
      <dgm:spPr/>
      <dgm:t>
        <a:bodyPr/>
        <a:lstStyle/>
        <a:p>
          <a:endParaRPr lang="it-IT"/>
        </a:p>
      </dgm:t>
    </dgm:pt>
    <dgm:pt modelId="{997988E6-28A7-4F6A-909F-59B1D5469D21}" type="sibTrans" cxnId="{53573118-4086-49F7-87FC-6E329C03671C}">
      <dgm:prSet/>
      <dgm:spPr/>
      <dgm:t>
        <a:bodyPr/>
        <a:lstStyle/>
        <a:p>
          <a:endParaRPr lang="it-IT"/>
        </a:p>
      </dgm:t>
    </dgm:pt>
    <dgm:pt modelId="{A681FB49-7ADE-4230-8A44-C2884393D22D}" type="pres">
      <dgm:prSet presAssocID="{0AC4C0A7-BB54-4BB4-893D-7309832E61AE}" presName="compositeShape" presStyleCnt="0">
        <dgm:presLayoutVars>
          <dgm:chMax val="7"/>
          <dgm:dir/>
          <dgm:resizeHandles val="exact"/>
        </dgm:presLayoutVars>
      </dgm:prSet>
      <dgm:spPr/>
    </dgm:pt>
    <dgm:pt modelId="{5FA61174-5073-4B40-B622-21C1B2BDAAA7}" type="pres">
      <dgm:prSet presAssocID="{0AC4C0A7-BB54-4BB4-893D-7309832E61AE}" presName="wedge1" presStyleLbl="node1" presStyleIdx="0" presStyleCnt="4" custLinFactNeighborX="-3768" custLinFactNeighborY="3931"/>
      <dgm:spPr/>
    </dgm:pt>
    <dgm:pt modelId="{92493E19-CF1B-4301-9E07-BF1596EC4C66}" type="pres">
      <dgm:prSet presAssocID="{0AC4C0A7-BB54-4BB4-893D-7309832E61AE}" presName="wedge1Tx" presStyleLbl="node1" presStyleIdx="0" presStyleCnt="4">
        <dgm:presLayoutVars>
          <dgm:chMax val="0"/>
          <dgm:chPref val="0"/>
          <dgm:bulletEnabled val="1"/>
        </dgm:presLayoutVars>
      </dgm:prSet>
      <dgm:spPr/>
    </dgm:pt>
    <dgm:pt modelId="{6CE51022-0579-46CB-8C29-F3F52EE7D710}" type="pres">
      <dgm:prSet presAssocID="{0AC4C0A7-BB54-4BB4-893D-7309832E61AE}" presName="wedge2" presStyleLbl="node1" presStyleIdx="1" presStyleCnt="4" custScaleX="101074"/>
      <dgm:spPr/>
    </dgm:pt>
    <dgm:pt modelId="{92C6AE4D-C960-4D78-BE01-2D5F6D37D6AA}" type="pres">
      <dgm:prSet presAssocID="{0AC4C0A7-BB54-4BB4-893D-7309832E61AE}" presName="wedge2Tx" presStyleLbl="node1" presStyleIdx="1" presStyleCnt="4">
        <dgm:presLayoutVars>
          <dgm:chMax val="0"/>
          <dgm:chPref val="0"/>
          <dgm:bulletEnabled val="1"/>
        </dgm:presLayoutVars>
      </dgm:prSet>
      <dgm:spPr/>
    </dgm:pt>
    <dgm:pt modelId="{D2601FFE-7612-4E9A-9DFD-BCA9F6D94135}" type="pres">
      <dgm:prSet presAssocID="{0AC4C0A7-BB54-4BB4-893D-7309832E61AE}" presName="wedge3" presStyleLbl="node1" presStyleIdx="2" presStyleCnt="4"/>
      <dgm:spPr/>
    </dgm:pt>
    <dgm:pt modelId="{805B0B7A-D65E-4170-A0F3-4EA147B3E13F}" type="pres">
      <dgm:prSet presAssocID="{0AC4C0A7-BB54-4BB4-893D-7309832E61AE}" presName="wedge3Tx" presStyleLbl="node1" presStyleIdx="2" presStyleCnt="4">
        <dgm:presLayoutVars>
          <dgm:chMax val="0"/>
          <dgm:chPref val="0"/>
          <dgm:bulletEnabled val="1"/>
        </dgm:presLayoutVars>
      </dgm:prSet>
      <dgm:spPr/>
    </dgm:pt>
    <dgm:pt modelId="{39FA1763-5140-435F-AF01-E2D565327F83}" type="pres">
      <dgm:prSet presAssocID="{0AC4C0A7-BB54-4BB4-893D-7309832E61AE}" presName="wedge4" presStyleLbl="node1" presStyleIdx="3" presStyleCnt="4"/>
      <dgm:spPr/>
    </dgm:pt>
    <dgm:pt modelId="{42287F5E-7A59-4742-A39D-16AEC3FB46BD}" type="pres">
      <dgm:prSet presAssocID="{0AC4C0A7-BB54-4BB4-893D-7309832E61AE}" presName="wedge4Tx" presStyleLbl="node1" presStyleIdx="3" presStyleCnt="4">
        <dgm:presLayoutVars>
          <dgm:chMax val="0"/>
          <dgm:chPref val="0"/>
          <dgm:bulletEnabled val="1"/>
        </dgm:presLayoutVars>
      </dgm:prSet>
      <dgm:spPr/>
    </dgm:pt>
  </dgm:ptLst>
  <dgm:cxnLst>
    <dgm:cxn modelId="{9C82A80C-293E-41E5-A4E0-2E1C687173FE}" type="presOf" srcId="{AEAD817A-A71F-428B-9CD5-0B1989991088}" destId="{39FA1763-5140-435F-AF01-E2D565327F83}" srcOrd="0" destOrd="0" presId="urn:microsoft.com/office/officeart/2005/8/layout/chart3"/>
    <dgm:cxn modelId="{53573118-4086-49F7-87FC-6E329C03671C}" srcId="{0AC4C0A7-BB54-4BB4-893D-7309832E61AE}" destId="{AEAD817A-A71F-428B-9CD5-0B1989991088}" srcOrd="3" destOrd="0" parTransId="{F31590FE-9D6A-4D4F-A026-A4D9D1E13887}" sibTransId="{997988E6-28A7-4F6A-909F-59B1D5469D21}"/>
    <dgm:cxn modelId="{D3225B25-3458-48B1-A050-8D4266640BE3}" srcId="{0AC4C0A7-BB54-4BB4-893D-7309832E61AE}" destId="{61D852A5-0108-4EC8-B812-36618FB8CDEE}" srcOrd="1" destOrd="0" parTransId="{02416140-C0AB-4D8A-96BB-B1456A342B8D}" sibTransId="{81EA1155-62EC-4340-89E3-B496CF676027}"/>
    <dgm:cxn modelId="{FD527163-B4DA-4D7C-86F0-E1AC1315DFCE}" srcId="{0AC4C0A7-BB54-4BB4-893D-7309832E61AE}" destId="{EFEEADEA-F562-40F3-B0B0-FA869BF2EF75}" srcOrd="2" destOrd="0" parTransId="{F40C2924-B4D0-4EC0-8398-4AD8F05E17D9}" sibTransId="{4B7E06CF-430B-4692-9AFB-07E59B442DB8}"/>
    <dgm:cxn modelId="{A755E953-2998-418B-A32A-5FB563560EAF}" type="presOf" srcId="{4B57FD6E-FBD6-4042-B5B7-DBB8C5C792CB}" destId="{5FA61174-5073-4B40-B622-21C1B2BDAAA7}" srcOrd="0" destOrd="0" presId="urn:microsoft.com/office/officeart/2005/8/layout/chart3"/>
    <dgm:cxn modelId="{986D9D7C-05BB-474F-8A71-B6C6B70EE714}" type="presOf" srcId="{61D852A5-0108-4EC8-B812-36618FB8CDEE}" destId="{6CE51022-0579-46CB-8C29-F3F52EE7D710}" srcOrd="0" destOrd="0" presId="urn:microsoft.com/office/officeart/2005/8/layout/chart3"/>
    <dgm:cxn modelId="{13B7B57C-12CD-4DA5-AC0B-DB5593DFA23F}" type="presOf" srcId="{EFEEADEA-F562-40F3-B0B0-FA869BF2EF75}" destId="{D2601FFE-7612-4E9A-9DFD-BCA9F6D94135}" srcOrd="0" destOrd="0" presId="urn:microsoft.com/office/officeart/2005/8/layout/chart3"/>
    <dgm:cxn modelId="{37446381-4316-4B2C-BA16-301939DE0629}" type="presOf" srcId="{0AC4C0A7-BB54-4BB4-893D-7309832E61AE}" destId="{A681FB49-7ADE-4230-8A44-C2884393D22D}" srcOrd="0" destOrd="0" presId="urn:microsoft.com/office/officeart/2005/8/layout/chart3"/>
    <dgm:cxn modelId="{281C35C5-EC8E-4816-A38D-0F54DEF8EBBF}" type="presOf" srcId="{AEAD817A-A71F-428B-9CD5-0B1989991088}" destId="{42287F5E-7A59-4742-A39D-16AEC3FB46BD}" srcOrd="1" destOrd="0" presId="urn:microsoft.com/office/officeart/2005/8/layout/chart3"/>
    <dgm:cxn modelId="{776FE2D2-5643-4630-AC9E-3B1224AEF91A}" type="presOf" srcId="{61D852A5-0108-4EC8-B812-36618FB8CDEE}" destId="{92C6AE4D-C960-4D78-BE01-2D5F6D37D6AA}" srcOrd="1" destOrd="0" presId="urn:microsoft.com/office/officeart/2005/8/layout/chart3"/>
    <dgm:cxn modelId="{E2A799D3-1EA0-48D7-9A35-5265C5F8DD93}" srcId="{0AC4C0A7-BB54-4BB4-893D-7309832E61AE}" destId="{4B57FD6E-FBD6-4042-B5B7-DBB8C5C792CB}" srcOrd="0" destOrd="0" parTransId="{40539C0C-46A8-40FE-9255-F76E89CC53D3}" sibTransId="{ED46EF56-7BF7-42E4-B945-68F9B0C93D08}"/>
    <dgm:cxn modelId="{EDD855DE-739F-4E2A-AB34-581A3EFF1ABA}" type="presOf" srcId="{4B57FD6E-FBD6-4042-B5B7-DBB8C5C792CB}" destId="{92493E19-CF1B-4301-9E07-BF1596EC4C66}" srcOrd="1" destOrd="0" presId="urn:microsoft.com/office/officeart/2005/8/layout/chart3"/>
    <dgm:cxn modelId="{DD29FBF8-0D0D-4CFE-93AD-C286C66124F1}" type="presOf" srcId="{EFEEADEA-F562-40F3-B0B0-FA869BF2EF75}" destId="{805B0B7A-D65E-4170-A0F3-4EA147B3E13F}" srcOrd="1" destOrd="0" presId="urn:microsoft.com/office/officeart/2005/8/layout/chart3"/>
    <dgm:cxn modelId="{0647F01C-BE6D-425A-8B99-72A04F1952F8}" type="presParOf" srcId="{A681FB49-7ADE-4230-8A44-C2884393D22D}" destId="{5FA61174-5073-4B40-B622-21C1B2BDAAA7}" srcOrd="0" destOrd="0" presId="urn:microsoft.com/office/officeart/2005/8/layout/chart3"/>
    <dgm:cxn modelId="{669311FD-778F-49F1-8E8B-61C1F0CDEC55}" type="presParOf" srcId="{A681FB49-7ADE-4230-8A44-C2884393D22D}" destId="{92493E19-CF1B-4301-9E07-BF1596EC4C66}" srcOrd="1" destOrd="0" presId="urn:microsoft.com/office/officeart/2005/8/layout/chart3"/>
    <dgm:cxn modelId="{B5F3CDAE-7DA6-4FB8-A496-AE7B1B5A6B96}" type="presParOf" srcId="{A681FB49-7ADE-4230-8A44-C2884393D22D}" destId="{6CE51022-0579-46CB-8C29-F3F52EE7D710}" srcOrd="2" destOrd="0" presId="urn:microsoft.com/office/officeart/2005/8/layout/chart3"/>
    <dgm:cxn modelId="{3AD94E98-5F01-4A25-BCE0-ADE0F0AC5379}" type="presParOf" srcId="{A681FB49-7ADE-4230-8A44-C2884393D22D}" destId="{92C6AE4D-C960-4D78-BE01-2D5F6D37D6AA}" srcOrd="3" destOrd="0" presId="urn:microsoft.com/office/officeart/2005/8/layout/chart3"/>
    <dgm:cxn modelId="{E2A4AFC2-390D-4F32-A23E-B50E42AC97A1}" type="presParOf" srcId="{A681FB49-7ADE-4230-8A44-C2884393D22D}" destId="{D2601FFE-7612-4E9A-9DFD-BCA9F6D94135}" srcOrd="4" destOrd="0" presId="urn:microsoft.com/office/officeart/2005/8/layout/chart3"/>
    <dgm:cxn modelId="{431E543E-EE54-4FB8-8E85-D36C3477E171}" type="presParOf" srcId="{A681FB49-7ADE-4230-8A44-C2884393D22D}" destId="{805B0B7A-D65E-4170-A0F3-4EA147B3E13F}" srcOrd="5" destOrd="0" presId="urn:microsoft.com/office/officeart/2005/8/layout/chart3"/>
    <dgm:cxn modelId="{03C84F1D-B6A3-4DE4-BC48-D01BC4D13A5A}" type="presParOf" srcId="{A681FB49-7ADE-4230-8A44-C2884393D22D}" destId="{39FA1763-5140-435F-AF01-E2D565327F83}" srcOrd="6" destOrd="0" presId="urn:microsoft.com/office/officeart/2005/8/layout/chart3"/>
    <dgm:cxn modelId="{AC418898-4DBD-4220-B031-AFC1DBE3E256}" type="presParOf" srcId="{A681FB49-7ADE-4230-8A44-C2884393D22D}" destId="{42287F5E-7A59-4742-A39D-16AEC3FB46B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C4C0A7-BB54-4BB4-893D-7309832E61AE}" type="doc">
      <dgm:prSet loTypeId="urn:microsoft.com/office/officeart/2005/8/layout/chart3" loCatId="cycle" qsTypeId="urn:microsoft.com/office/officeart/2005/8/quickstyle/simple1" qsCatId="simple" csTypeId="urn:microsoft.com/office/officeart/2005/8/colors/accent1_2" csCatId="accent1" phldr="1"/>
      <dgm:spPr/>
    </dgm:pt>
    <dgm:pt modelId="{4B57FD6E-FBD6-4042-B5B7-DBB8C5C792CB}">
      <dgm:prSet phldrT="[Testo]" custT="1"/>
      <dgm:spPr>
        <a:solidFill>
          <a:schemeClr val="accent1"/>
        </a:solidFill>
      </dgm:spPr>
      <dgm:t>
        <a:bodyPr/>
        <a:lstStyle/>
        <a:p>
          <a:r>
            <a:rPr lang="it-IT" sz="2000" dirty="0"/>
            <a:t>Componenti impiantistiche</a:t>
          </a:r>
        </a:p>
      </dgm:t>
    </dgm:pt>
    <dgm:pt modelId="{40539C0C-46A8-40FE-9255-F76E89CC53D3}" type="parTrans" cxnId="{E2A799D3-1EA0-48D7-9A35-5265C5F8DD93}">
      <dgm:prSet/>
      <dgm:spPr/>
      <dgm:t>
        <a:bodyPr/>
        <a:lstStyle/>
        <a:p>
          <a:endParaRPr lang="it-IT"/>
        </a:p>
      </dgm:t>
    </dgm:pt>
    <dgm:pt modelId="{ED46EF56-7BF7-42E4-B945-68F9B0C93D08}" type="sibTrans" cxnId="{E2A799D3-1EA0-48D7-9A35-5265C5F8DD93}">
      <dgm:prSet/>
      <dgm:spPr/>
      <dgm:t>
        <a:bodyPr/>
        <a:lstStyle/>
        <a:p>
          <a:endParaRPr lang="it-IT"/>
        </a:p>
      </dgm:t>
    </dgm:pt>
    <dgm:pt modelId="{61D852A5-0108-4EC8-B812-36618FB8CDEE}">
      <dgm:prSet phldrT="[Testo]" custT="1"/>
      <dgm:spPr/>
      <dgm:t>
        <a:bodyPr/>
        <a:lstStyle/>
        <a:p>
          <a:r>
            <a:rPr lang="it-IT" sz="1800" dirty="0"/>
            <a:t>Elementi strutturalmente connessi</a:t>
          </a:r>
        </a:p>
      </dgm:t>
    </dgm:pt>
    <dgm:pt modelId="{02416140-C0AB-4D8A-96BB-B1456A342B8D}" type="parTrans" cxnId="{D3225B25-3458-48B1-A050-8D4266640BE3}">
      <dgm:prSet/>
      <dgm:spPr/>
      <dgm:t>
        <a:bodyPr/>
        <a:lstStyle/>
        <a:p>
          <a:endParaRPr lang="it-IT"/>
        </a:p>
      </dgm:t>
    </dgm:pt>
    <dgm:pt modelId="{81EA1155-62EC-4340-89E3-B496CF676027}" type="sibTrans" cxnId="{D3225B25-3458-48B1-A050-8D4266640BE3}">
      <dgm:prSet/>
      <dgm:spPr/>
      <dgm:t>
        <a:bodyPr/>
        <a:lstStyle/>
        <a:p>
          <a:endParaRPr lang="it-IT"/>
        </a:p>
      </dgm:t>
    </dgm:pt>
    <dgm:pt modelId="{EFEEADEA-F562-40F3-B0B0-FA869BF2EF75}">
      <dgm:prSet phldrT="[Testo]" custT="1"/>
      <dgm:spPr>
        <a:solidFill>
          <a:srgbClr val="EF7C07"/>
        </a:solidFill>
      </dgm:spPr>
      <dgm:t>
        <a:bodyPr/>
        <a:lstStyle/>
        <a:p>
          <a:r>
            <a:rPr lang="it-IT" sz="2200" dirty="0"/>
            <a:t>Costruzioni</a:t>
          </a:r>
        </a:p>
      </dgm:t>
    </dgm:pt>
    <dgm:pt modelId="{F40C2924-B4D0-4EC0-8398-4AD8F05E17D9}" type="parTrans" cxnId="{FD527163-B4DA-4D7C-86F0-E1AC1315DFCE}">
      <dgm:prSet/>
      <dgm:spPr/>
      <dgm:t>
        <a:bodyPr/>
        <a:lstStyle/>
        <a:p>
          <a:endParaRPr lang="it-IT"/>
        </a:p>
      </dgm:t>
    </dgm:pt>
    <dgm:pt modelId="{4B7E06CF-430B-4692-9AFB-07E59B442DB8}" type="sibTrans" cxnId="{FD527163-B4DA-4D7C-86F0-E1AC1315DFCE}">
      <dgm:prSet/>
      <dgm:spPr/>
      <dgm:t>
        <a:bodyPr/>
        <a:lstStyle/>
        <a:p>
          <a:endParaRPr lang="it-IT"/>
        </a:p>
      </dgm:t>
    </dgm:pt>
    <dgm:pt modelId="{AEAD817A-A71F-428B-9CD5-0B1989991088}">
      <dgm:prSet phldrT="[Testo]" custT="1"/>
      <dgm:spPr>
        <a:solidFill>
          <a:schemeClr val="accent1"/>
        </a:solidFill>
      </dgm:spPr>
      <dgm:t>
        <a:bodyPr/>
        <a:lstStyle/>
        <a:p>
          <a:r>
            <a:rPr lang="it-IT" sz="2200" dirty="0"/>
            <a:t>Suolo</a:t>
          </a:r>
        </a:p>
      </dgm:t>
    </dgm:pt>
    <dgm:pt modelId="{F31590FE-9D6A-4D4F-A026-A4D9D1E13887}" type="parTrans" cxnId="{53573118-4086-49F7-87FC-6E329C03671C}">
      <dgm:prSet/>
      <dgm:spPr/>
      <dgm:t>
        <a:bodyPr/>
        <a:lstStyle/>
        <a:p>
          <a:endParaRPr lang="it-IT"/>
        </a:p>
      </dgm:t>
    </dgm:pt>
    <dgm:pt modelId="{997988E6-28A7-4F6A-909F-59B1D5469D21}" type="sibTrans" cxnId="{53573118-4086-49F7-87FC-6E329C03671C}">
      <dgm:prSet/>
      <dgm:spPr/>
      <dgm:t>
        <a:bodyPr/>
        <a:lstStyle/>
        <a:p>
          <a:endParaRPr lang="it-IT"/>
        </a:p>
      </dgm:t>
    </dgm:pt>
    <dgm:pt modelId="{A681FB49-7ADE-4230-8A44-C2884393D22D}" type="pres">
      <dgm:prSet presAssocID="{0AC4C0A7-BB54-4BB4-893D-7309832E61AE}" presName="compositeShape" presStyleCnt="0">
        <dgm:presLayoutVars>
          <dgm:chMax val="7"/>
          <dgm:dir/>
          <dgm:resizeHandles val="exact"/>
        </dgm:presLayoutVars>
      </dgm:prSet>
      <dgm:spPr/>
    </dgm:pt>
    <dgm:pt modelId="{5FA61174-5073-4B40-B622-21C1B2BDAAA7}" type="pres">
      <dgm:prSet presAssocID="{0AC4C0A7-BB54-4BB4-893D-7309832E61AE}" presName="wedge1" presStyleLbl="node1" presStyleIdx="0" presStyleCnt="4" custLinFactNeighborX="-3768" custLinFactNeighborY="3931"/>
      <dgm:spPr/>
    </dgm:pt>
    <dgm:pt modelId="{92493E19-CF1B-4301-9E07-BF1596EC4C66}" type="pres">
      <dgm:prSet presAssocID="{0AC4C0A7-BB54-4BB4-893D-7309832E61AE}" presName="wedge1Tx" presStyleLbl="node1" presStyleIdx="0" presStyleCnt="4">
        <dgm:presLayoutVars>
          <dgm:chMax val="0"/>
          <dgm:chPref val="0"/>
          <dgm:bulletEnabled val="1"/>
        </dgm:presLayoutVars>
      </dgm:prSet>
      <dgm:spPr/>
    </dgm:pt>
    <dgm:pt modelId="{6CE51022-0579-46CB-8C29-F3F52EE7D710}" type="pres">
      <dgm:prSet presAssocID="{0AC4C0A7-BB54-4BB4-893D-7309832E61AE}" presName="wedge2" presStyleLbl="node1" presStyleIdx="1" presStyleCnt="4" custScaleX="101074"/>
      <dgm:spPr/>
    </dgm:pt>
    <dgm:pt modelId="{92C6AE4D-C960-4D78-BE01-2D5F6D37D6AA}" type="pres">
      <dgm:prSet presAssocID="{0AC4C0A7-BB54-4BB4-893D-7309832E61AE}" presName="wedge2Tx" presStyleLbl="node1" presStyleIdx="1" presStyleCnt="4">
        <dgm:presLayoutVars>
          <dgm:chMax val="0"/>
          <dgm:chPref val="0"/>
          <dgm:bulletEnabled val="1"/>
        </dgm:presLayoutVars>
      </dgm:prSet>
      <dgm:spPr/>
    </dgm:pt>
    <dgm:pt modelId="{D2601FFE-7612-4E9A-9DFD-BCA9F6D94135}" type="pres">
      <dgm:prSet presAssocID="{0AC4C0A7-BB54-4BB4-893D-7309832E61AE}" presName="wedge3" presStyleLbl="node1" presStyleIdx="2" presStyleCnt="4"/>
      <dgm:spPr/>
    </dgm:pt>
    <dgm:pt modelId="{805B0B7A-D65E-4170-A0F3-4EA147B3E13F}" type="pres">
      <dgm:prSet presAssocID="{0AC4C0A7-BB54-4BB4-893D-7309832E61AE}" presName="wedge3Tx" presStyleLbl="node1" presStyleIdx="2" presStyleCnt="4">
        <dgm:presLayoutVars>
          <dgm:chMax val="0"/>
          <dgm:chPref val="0"/>
          <dgm:bulletEnabled val="1"/>
        </dgm:presLayoutVars>
      </dgm:prSet>
      <dgm:spPr/>
    </dgm:pt>
    <dgm:pt modelId="{39FA1763-5140-435F-AF01-E2D565327F83}" type="pres">
      <dgm:prSet presAssocID="{0AC4C0A7-BB54-4BB4-893D-7309832E61AE}" presName="wedge4" presStyleLbl="node1" presStyleIdx="3" presStyleCnt="4"/>
      <dgm:spPr/>
    </dgm:pt>
    <dgm:pt modelId="{42287F5E-7A59-4742-A39D-16AEC3FB46BD}" type="pres">
      <dgm:prSet presAssocID="{0AC4C0A7-BB54-4BB4-893D-7309832E61AE}" presName="wedge4Tx" presStyleLbl="node1" presStyleIdx="3" presStyleCnt="4">
        <dgm:presLayoutVars>
          <dgm:chMax val="0"/>
          <dgm:chPref val="0"/>
          <dgm:bulletEnabled val="1"/>
        </dgm:presLayoutVars>
      </dgm:prSet>
      <dgm:spPr/>
    </dgm:pt>
  </dgm:ptLst>
  <dgm:cxnLst>
    <dgm:cxn modelId="{9C82A80C-293E-41E5-A4E0-2E1C687173FE}" type="presOf" srcId="{AEAD817A-A71F-428B-9CD5-0B1989991088}" destId="{39FA1763-5140-435F-AF01-E2D565327F83}" srcOrd="0" destOrd="0" presId="urn:microsoft.com/office/officeart/2005/8/layout/chart3"/>
    <dgm:cxn modelId="{53573118-4086-49F7-87FC-6E329C03671C}" srcId="{0AC4C0A7-BB54-4BB4-893D-7309832E61AE}" destId="{AEAD817A-A71F-428B-9CD5-0B1989991088}" srcOrd="3" destOrd="0" parTransId="{F31590FE-9D6A-4D4F-A026-A4D9D1E13887}" sibTransId="{997988E6-28A7-4F6A-909F-59B1D5469D21}"/>
    <dgm:cxn modelId="{D3225B25-3458-48B1-A050-8D4266640BE3}" srcId="{0AC4C0A7-BB54-4BB4-893D-7309832E61AE}" destId="{61D852A5-0108-4EC8-B812-36618FB8CDEE}" srcOrd="1" destOrd="0" parTransId="{02416140-C0AB-4D8A-96BB-B1456A342B8D}" sibTransId="{81EA1155-62EC-4340-89E3-B496CF676027}"/>
    <dgm:cxn modelId="{FD527163-B4DA-4D7C-86F0-E1AC1315DFCE}" srcId="{0AC4C0A7-BB54-4BB4-893D-7309832E61AE}" destId="{EFEEADEA-F562-40F3-B0B0-FA869BF2EF75}" srcOrd="2" destOrd="0" parTransId="{F40C2924-B4D0-4EC0-8398-4AD8F05E17D9}" sibTransId="{4B7E06CF-430B-4692-9AFB-07E59B442DB8}"/>
    <dgm:cxn modelId="{A755E953-2998-418B-A32A-5FB563560EAF}" type="presOf" srcId="{4B57FD6E-FBD6-4042-B5B7-DBB8C5C792CB}" destId="{5FA61174-5073-4B40-B622-21C1B2BDAAA7}" srcOrd="0" destOrd="0" presId="urn:microsoft.com/office/officeart/2005/8/layout/chart3"/>
    <dgm:cxn modelId="{986D9D7C-05BB-474F-8A71-B6C6B70EE714}" type="presOf" srcId="{61D852A5-0108-4EC8-B812-36618FB8CDEE}" destId="{6CE51022-0579-46CB-8C29-F3F52EE7D710}" srcOrd="0" destOrd="0" presId="urn:microsoft.com/office/officeart/2005/8/layout/chart3"/>
    <dgm:cxn modelId="{13B7B57C-12CD-4DA5-AC0B-DB5593DFA23F}" type="presOf" srcId="{EFEEADEA-F562-40F3-B0B0-FA869BF2EF75}" destId="{D2601FFE-7612-4E9A-9DFD-BCA9F6D94135}" srcOrd="0" destOrd="0" presId="urn:microsoft.com/office/officeart/2005/8/layout/chart3"/>
    <dgm:cxn modelId="{37446381-4316-4B2C-BA16-301939DE0629}" type="presOf" srcId="{0AC4C0A7-BB54-4BB4-893D-7309832E61AE}" destId="{A681FB49-7ADE-4230-8A44-C2884393D22D}" srcOrd="0" destOrd="0" presId="urn:microsoft.com/office/officeart/2005/8/layout/chart3"/>
    <dgm:cxn modelId="{281C35C5-EC8E-4816-A38D-0F54DEF8EBBF}" type="presOf" srcId="{AEAD817A-A71F-428B-9CD5-0B1989991088}" destId="{42287F5E-7A59-4742-A39D-16AEC3FB46BD}" srcOrd="1" destOrd="0" presId="urn:microsoft.com/office/officeart/2005/8/layout/chart3"/>
    <dgm:cxn modelId="{776FE2D2-5643-4630-AC9E-3B1224AEF91A}" type="presOf" srcId="{61D852A5-0108-4EC8-B812-36618FB8CDEE}" destId="{92C6AE4D-C960-4D78-BE01-2D5F6D37D6AA}" srcOrd="1" destOrd="0" presId="urn:microsoft.com/office/officeart/2005/8/layout/chart3"/>
    <dgm:cxn modelId="{E2A799D3-1EA0-48D7-9A35-5265C5F8DD93}" srcId="{0AC4C0A7-BB54-4BB4-893D-7309832E61AE}" destId="{4B57FD6E-FBD6-4042-B5B7-DBB8C5C792CB}" srcOrd="0" destOrd="0" parTransId="{40539C0C-46A8-40FE-9255-F76E89CC53D3}" sibTransId="{ED46EF56-7BF7-42E4-B945-68F9B0C93D08}"/>
    <dgm:cxn modelId="{EDD855DE-739F-4E2A-AB34-581A3EFF1ABA}" type="presOf" srcId="{4B57FD6E-FBD6-4042-B5B7-DBB8C5C792CB}" destId="{92493E19-CF1B-4301-9E07-BF1596EC4C66}" srcOrd="1" destOrd="0" presId="urn:microsoft.com/office/officeart/2005/8/layout/chart3"/>
    <dgm:cxn modelId="{DD29FBF8-0D0D-4CFE-93AD-C286C66124F1}" type="presOf" srcId="{EFEEADEA-F562-40F3-B0B0-FA869BF2EF75}" destId="{805B0B7A-D65E-4170-A0F3-4EA147B3E13F}" srcOrd="1" destOrd="0" presId="urn:microsoft.com/office/officeart/2005/8/layout/chart3"/>
    <dgm:cxn modelId="{0647F01C-BE6D-425A-8B99-72A04F1952F8}" type="presParOf" srcId="{A681FB49-7ADE-4230-8A44-C2884393D22D}" destId="{5FA61174-5073-4B40-B622-21C1B2BDAAA7}" srcOrd="0" destOrd="0" presId="urn:microsoft.com/office/officeart/2005/8/layout/chart3"/>
    <dgm:cxn modelId="{669311FD-778F-49F1-8E8B-61C1F0CDEC55}" type="presParOf" srcId="{A681FB49-7ADE-4230-8A44-C2884393D22D}" destId="{92493E19-CF1B-4301-9E07-BF1596EC4C66}" srcOrd="1" destOrd="0" presId="urn:microsoft.com/office/officeart/2005/8/layout/chart3"/>
    <dgm:cxn modelId="{B5F3CDAE-7DA6-4FB8-A496-AE7B1B5A6B96}" type="presParOf" srcId="{A681FB49-7ADE-4230-8A44-C2884393D22D}" destId="{6CE51022-0579-46CB-8C29-F3F52EE7D710}" srcOrd="2" destOrd="0" presId="urn:microsoft.com/office/officeart/2005/8/layout/chart3"/>
    <dgm:cxn modelId="{3AD94E98-5F01-4A25-BCE0-ADE0F0AC5379}" type="presParOf" srcId="{A681FB49-7ADE-4230-8A44-C2884393D22D}" destId="{92C6AE4D-C960-4D78-BE01-2D5F6D37D6AA}" srcOrd="3" destOrd="0" presId="urn:microsoft.com/office/officeart/2005/8/layout/chart3"/>
    <dgm:cxn modelId="{E2A4AFC2-390D-4F32-A23E-B50E42AC97A1}" type="presParOf" srcId="{A681FB49-7ADE-4230-8A44-C2884393D22D}" destId="{D2601FFE-7612-4E9A-9DFD-BCA9F6D94135}" srcOrd="4" destOrd="0" presId="urn:microsoft.com/office/officeart/2005/8/layout/chart3"/>
    <dgm:cxn modelId="{431E543E-EE54-4FB8-8E85-D36C3477E171}" type="presParOf" srcId="{A681FB49-7ADE-4230-8A44-C2884393D22D}" destId="{805B0B7A-D65E-4170-A0F3-4EA147B3E13F}" srcOrd="5" destOrd="0" presId="urn:microsoft.com/office/officeart/2005/8/layout/chart3"/>
    <dgm:cxn modelId="{03C84F1D-B6A3-4DE4-BC48-D01BC4D13A5A}" type="presParOf" srcId="{A681FB49-7ADE-4230-8A44-C2884393D22D}" destId="{39FA1763-5140-435F-AF01-E2D565327F83}" srcOrd="6" destOrd="0" presId="urn:microsoft.com/office/officeart/2005/8/layout/chart3"/>
    <dgm:cxn modelId="{AC418898-4DBD-4220-B031-AFC1DBE3E256}" type="presParOf" srcId="{A681FB49-7ADE-4230-8A44-C2884393D22D}" destId="{42287F5E-7A59-4742-A39D-16AEC3FB46B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C4C0A7-BB54-4BB4-893D-7309832E61AE}" type="doc">
      <dgm:prSet loTypeId="urn:microsoft.com/office/officeart/2005/8/layout/chart3" loCatId="cycle" qsTypeId="urn:microsoft.com/office/officeart/2005/8/quickstyle/simple1" qsCatId="simple" csTypeId="urn:microsoft.com/office/officeart/2005/8/colors/accent1_2" csCatId="accent1" phldr="1"/>
      <dgm:spPr/>
    </dgm:pt>
    <dgm:pt modelId="{4B57FD6E-FBD6-4042-B5B7-DBB8C5C792CB}">
      <dgm:prSet phldrT="[Testo]" custT="1"/>
      <dgm:spPr>
        <a:solidFill>
          <a:schemeClr val="accent1"/>
        </a:solidFill>
      </dgm:spPr>
      <dgm:t>
        <a:bodyPr/>
        <a:lstStyle/>
        <a:p>
          <a:r>
            <a:rPr lang="it-IT" sz="2000" dirty="0"/>
            <a:t>Componenti impiantistiche</a:t>
          </a:r>
        </a:p>
      </dgm:t>
    </dgm:pt>
    <dgm:pt modelId="{40539C0C-46A8-40FE-9255-F76E89CC53D3}" type="parTrans" cxnId="{E2A799D3-1EA0-48D7-9A35-5265C5F8DD93}">
      <dgm:prSet/>
      <dgm:spPr/>
      <dgm:t>
        <a:bodyPr/>
        <a:lstStyle/>
        <a:p>
          <a:endParaRPr lang="it-IT"/>
        </a:p>
      </dgm:t>
    </dgm:pt>
    <dgm:pt modelId="{ED46EF56-7BF7-42E4-B945-68F9B0C93D08}" type="sibTrans" cxnId="{E2A799D3-1EA0-48D7-9A35-5265C5F8DD93}">
      <dgm:prSet/>
      <dgm:spPr/>
      <dgm:t>
        <a:bodyPr/>
        <a:lstStyle/>
        <a:p>
          <a:endParaRPr lang="it-IT"/>
        </a:p>
      </dgm:t>
    </dgm:pt>
    <dgm:pt modelId="{61D852A5-0108-4EC8-B812-36618FB8CDEE}">
      <dgm:prSet phldrT="[Testo]" custT="1"/>
      <dgm:spPr/>
      <dgm:t>
        <a:bodyPr/>
        <a:lstStyle/>
        <a:p>
          <a:r>
            <a:rPr lang="it-IT" sz="1800" dirty="0"/>
            <a:t>Elementi strutturalmente connessi</a:t>
          </a:r>
        </a:p>
      </dgm:t>
    </dgm:pt>
    <dgm:pt modelId="{02416140-C0AB-4D8A-96BB-B1456A342B8D}" type="parTrans" cxnId="{D3225B25-3458-48B1-A050-8D4266640BE3}">
      <dgm:prSet/>
      <dgm:spPr/>
      <dgm:t>
        <a:bodyPr/>
        <a:lstStyle/>
        <a:p>
          <a:endParaRPr lang="it-IT"/>
        </a:p>
      </dgm:t>
    </dgm:pt>
    <dgm:pt modelId="{81EA1155-62EC-4340-89E3-B496CF676027}" type="sibTrans" cxnId="{D3225B25-3458-48B1-A050-8D4266640BE3}">
      <dgm:prSet/>
      <dgm:spPr/>
      <dgm:t>
        <a:bodyPr/>
        <a:lstStyle/>
        <a:p>
          <a:endParaRPr lang="it-IT"/>
        </a:p>
      </dgm:t>
    </dgm:pt>
    <dgm:pt modelId="{EFEEADEA-F562-40F3-B0B0-FA869BF2EF75}">
      <dgm:prSet phldrT="[Testo]" custT="1"/>
      <dgm:spPr>
        <a:solidFill>
          <a:srgbClr val="EF7C07"/>
        </a:solidFill>
      </dgm:spPr>
      <dgm:t>
        <a:bodyPr/>
        <a:lstStyle/>
        <a:p>
          <a:r>
            <a:rPr lang="it-IT" sz="2200" dirty="0"/>
            <a:t>Costruzioni</a:t>
          </a:r>
        </a:p>
      </dgm:t>
    </dgm:pt>
    <dgm:pt modelId="{F40C2924-B4D0-4EC0-8398-4AD8F05E17D9}" type="parTrans" cxnId="{FD527163-B4DA-4D7C-86F0-E1AC1315DFCE}">
      <dgm:prSet/>
      <dgm:spPr/>
      <dgm:t>
        <a:bodyPr/>
        <a:lstStyle/>
        <a:p>
          <a:endParaRPr lang="it-IT"/>
        </a:p>
      </dgm:t>
    </dgm:pt>
    <dgm:pt modelId="{4B7E06CF-430B-4692-9AFB-07E59B442DB8}" type="sibTrans" cxnId="{FD527163-B4DA-4D7C-86F0-E1AC1315DFCE}">
      <dgm:prSet/>
      <dgm:spPr/>
      <dgm:t>
        <a:bodyPr/>
        <a:lstStyle/>
        <a:p>
          <a:endParaRPr lang="it-IT"/>
        </a:p>
      </dgm:t>
    </dgm:pt>
    <dgm:pt modelId="{AEAD817A-A71F-428B-9CD5-0B1989991088}">
      <dgm:prSet phldrT="[Testo]" custT="1"/>
      <dgm:spPr>
        <a:solidFill>
          <a:schemeClr val="accent1"/>
        </a:solidFill>
      </dgm:spPr>
      <dgm:t>
        <a:bodyPr/>
        <a:lstStyle/>
        <a:p>
          <a:r>
            <a:rPr lang="it-IT" sz="2200" dirty="0"/>
            <a:t>Suolo</a:t>
          </a:r>
        </a:p>
      </dgm:t>
    </dgm:pt>
    <dgm:pt modelId="{F31590FE-9D6A-4D4F-A026-A4D9D1E13887}" type="parTrans" cxnId="{53573118-4086-49F7-87FC-6E329C03671C}">
      <dgm:prSet/>
      <dgm:spPr/>
      <dgm:t>
        <a:bodyPr/>
        <a:lstStyle/>
        <a:p>
          <a:endParaRPr lang="it-IT"/>
        </a:p>
      </dgm:t>
    </dgm:pt>
    <dgm:pt modelId="{997988E6-28A7-4F6A-909F-59B1D5469D21}" type="sibTrans" cxnId="{53573118-4086-49F7-87FC-6E329C03671C}">
      <dgm:prSet/>
      <dgm:spPr/>
      <dgm:t>
        <a:bodyPr/>
        <a:lstStyle/>
        <a:p>
          <a:endParaRPr lang="it-IT"/>
        </a:p>
      </dgm:t>
    </dgm:pt>
    <dgm:pt modelId="{A681FB49-7ADE-4230-8A44-C2884393D22D}" type="pres">
      <dgm:prSet presAssocID="{0AC4C0A7-BB54-4BB4-893D-7309832E61AE}" presName="compositeShape" presStyleCnt="0">
        <dgm:presLayoutVars>
          <dgm:chMax val="7"/>
          <dgm:dir/>
          <dgm:resizeHandles val="exact"/>
        </dgm:presLayoutVars>
      </dgm:prSet>
      <dgm:spPr/>
    </dgm:pt>
    <dgm:pt modelId="{5FA61174-5073-4B40-B622-21C1B2BDAAA7}" type="pres">
      <dgm:prSet presAssocID="{0AC4C0A7-BB54-4BB4-893D-7309832E61AE}" presName="wedge1" presStyleLbl="node1" presStyleIdx="0" presStyleCnt="4" custLinFactNeighborX="-3768" custLinFactNeighborY="3931"/>
      <dgm:spPr/>
    </dgm:pt>
    <dgm:pt modelId="{92493E19-CF1B-4301-9E07-BF1596EC4C66}" type="pres">
      <dgm:prSet presAssocID="{0AC4C0A7-BB54-4BB4-893D-7309832E61AE}" presName="wedge1Tx" presStyleLbl="node1" presStyleIdx="0" presStyleCnt="4">
        <dgm:presLayoutVars>
          <dgm:chMax val="0"/>
          <dgm:chPref val="0"/>
          <dgm:bulletEnabled val="1"/>
        </dgm:presLayoutVars>
      </dgm:prSet>
      <dgm:spPr/>
    </dgm:pt>
    <dgm:pt modelId="{6CE51022-0579-46CB-8C29-F3F52EE7D710}" type="pres">
      <dgm:prSet presAssocID="{0AC4C0A7-BB54-4BB4-893D-7309832E61AE}" presName="wedge2" presStyleLbl="node1" presStyleIdx="1" presStyleCnt="4" custScaleX="101074"/>
      <dgm:spPr/>
    </dgm:pt>
    <dgm:pt modelId="{92C6AE4D-C960-4D78-BE01-2D5F6D37D6AA}" type="pres">
      <dgm:prSet presAssocID="{0AC4C0A7-BB54-4BB4-893D-7309832E61AE}" presName="wedge2Tx" presStyleLbl="node1" presStyleIdx="1" presStyleCnt="4">
        <dgm:presLayoutVars>
          <dgm:chMax val="0"/>
          <dgm:chPref val="0"/>
          <dgm:bulletEnabled val="1"/>
        </dgm:presLayoutVars>
      </dgm:prSet>
      <dgm:spPr/>
    </dgm:pt>
    <dgm:pt modelId="{D2601FFE-7612-4E9A-9DFD-BCA9F6D94135}" type="pres">
      <dgm:prSet presAssocID="{0AC4C0A7-BB54-4BB4-893D-7309832E61AE}" presName="wedge3" presStyleLbl="node1" presStyleIdx="2" presStyleCnt="4"/>
      <dgm:spPr/>
    </dgm:pt>
    <dgm:pt modelId="{805B0B7A-D65E-4170-A0F3-4EA147B3E13F}" type="pres">
      <dgm:prSet presAssocID="{0AC4C0A7-BB54-4BB4-893D-7309832E61AE}" presName="wedge3Tx" presStyleLbl="node1" presStyleIdx="2" presStyleCnt="4">
        <dgm:presLayoutVars>
          <dgm:chMax val="0"/>
          <dgm:chPref val="0"/>
          <dgm:bulletEnabled val="1"/>
        </dgm:presLayoutVars>
      </dgm:prSet>
      <dgm:spPr/>
    </dgm:pt>
    <dgm:pt modelId="{39FA1763-5140-435F-AF01-E2D565327F83}" type="pres">
      <dgm:prSet presAssocID="{0AC4C0A7-BB54-4BB4-893D-7309832E61AE}" presName="wedge4" presStyleLbl="node1" presStyleIdx="3" presStyleCnt="4"/>
      <dgm:spPr/>
    </dgm:pt>
    <dgm:pt modelId="{42287F5E-7A59-4742-A39D-16AEC3FB46BD}" type="pres">
      <dgm:prSet presAssocID="{0AC4C0A7-BB54-4BB4-893D-7309832E61AE}" presName="wedge4Tx" presStyleLbl="node1" presStyleIdx="3" presStyleCnt="4">
        <dgm:presLayoutVars>
          <dgm:chMax val="0"/>
          <dgm:chPref val="0"/>
          <dgm:bulletEnabled val="1"/>
        </dgm:presLayoutVars>
      </dgm:prSet>
      <dgm:spPr/>
    </dgm:pt>
  </dgm:ptLst>
  <dgm:cxnLst>
    <dgm:cxn modelId="{9C82A80C-293E-41E5-A4E0-2E1C687173FE}" type="presOf" srcId="{AEAD817A-A71F-428B-9CD5-0B1989991088}" destId="{39FA1763-5140-435F-AF01-E2D565327F83}" srcOrd="0" destOrd="0" presId="urn:microsoft.com/office/officeart/2005/8/layout/chart3"/>
    <dgm:cxn modelId="{53573118-4086-49F7-87FC-6E329C03671C}" srcId="{0AC4C0A7-BB54-4BB4-893D-7309832E61AE}" destId="{AEAD817A-A71F-428B-9CD5-0B1989991088}" srcOrd="3" destOrd="0" parTransId="{F31590FE-9D6A-4D4F-A026-A4D9D1E13887}" sibTransId="{997988E6-28A7-4F6A-909F-59B1D5469D21}"/>
    <dgm:cxn modelId="{D3225B25-3458-48B1-A050-8D4266640BE3}" srcId="{0AC4C0A7-BB54-4BB4-893D-7309832E61AE}" destId="{61D852A5-0108-4EC8-B812-36618FB8CDEE}" srcOrd="1" destOrd="0" parTransId="{02416140-C0AB-4D8A-96BB-B1456A342B8D}" sibTransId="{81EA1155-62EC-4340-89E3-B496CF676027}"/>
    <dgm:cxn modelId="{FD527163-B4DA-4D7C-86F0-E1AC1315DFCE}" srcId="{0AC4C0A7-BB54-4BB4-893D-7309832E61AE}" destId="{EFEEADEA-F562-40F3-B0B0-FA869BF2EF75}" srcOrd="2" destOrd="0" parTransId="{F40C2924-B4D0-4EC0-8398-4AD8F05E17D9}" sibTransId="{4B7E06CF-430B-4692-9AFB-07E59B442DB8}"/>
    <dgm:cxn modelId="{A755E953-2998-418B-A32A-5FB563560EAF}" type="presOf" srcId="{4B57FD6E-FBD6-4042-B5B7-DBB8C5C792CB}" destId="{5FA61174-5073-4B40-B622-21C1B2BDAAA7}" srcOrd="0" destOrd="0" presId="urn:microsoft.com/office/officeart/2005/8/layout/chart3"/>
    <dgm:cxn modelId="{986D9D7C-05BB-474F-8A71-B6C6B70EE714}" type="presOf" srcId="{61D852A5-0108-4EC8-B812-36618FB8CDEE}" destId="{6CE51022-0579-46CB-8C29-F3F52EE7D710}" srcOrd="0" destOrd="0" presId="urn:microsoft.com/office/officeart/2005/8/layout/chart3"/>
    <dgm:cxn modelId="{13B7B57C-12CD-4DA5-AC0B-DB5593DFA23F}" type="presOf" srcId="{EFEEADEA-F562-40F3-B0B0-FA869BF2EF75}" destId="{D2601FFE-7612-4E9A-9DFD-BCA9F6D94135}" srcOrd="0" destOrd="0" presId="urn:microsoft.com/office/officeart/2005/8/layout/chart3"/>
    <dgm:cxn modelId="{37446381-4316-4B2C-BA16-301939DE0629}" type="presOf" srcId="{0AC4C0A7-BB54-4BB4-893D-7309832E61AE}" destId="{A681FB49-7ADE-4230-8A44-C2884393D22D}" srcOrd="0" destOrd="0" presId="urn:microsoft.com/office/officeart/2005/8/layout/chart3"/>
    <dgm:cxn modelId="{281C35C5-EC8E-4816-A38D-0F54DEF8EBBF}" type="presOf" srcId="{AEAD817A-A71F-428B-9CD5-0B1989991088}" destId="{42287F5E-7A59-4742-A39D-16AEC3FB46BD}" srcOrd="1" destOrd="0" presId="urn:microsoft.com/office/officeart/2005/8/layout/chart3"/>
    <dgm:cxn modelId="{776FE2D2-5643-4630-AC9E-3B1224AEF91A}" type="presOf" srcId="{61D852A5-0108-4EC8-B812-36618FB8CDEE}" destId="{92C6AE4D-C960-4D78-BE01-2D5F6D37D6AA}" srcOrd="1" destOrd="0" presId="urn:microsoft.com/office/officeart/2005/8/layout/chart3"/>
    <dgm:cxn modelId="{E2A799D3-1EA0-48D7-9A35-5265C5F8DD93}" srcId="{0AC4C0A7-BB54-4BB4-893D-7309832E61AE}" destId="{4B57FD6E-FBD6-4042-B5B7-DBB8C5C792CB}" srcOrd="0" destOrd="0" parTransId="{40539C0C-46A8-40FE-9255-F76E89CC53D3}" sibTransId="{ED46EF56-7BF7-42E4-B945-68F9B0C93D08}"/>
    <dgm:cxn modelId="{EDD855DE-739F-4E2A-AB34-581A3EFF1ABA}" type="presOf" srcId="{4B57FD6E-FBD6-4042-B5B7-DBB8C5C792CB}" destId="{92493E19-CF1B-4301-9E07-BF1596EC4C66}" srcOrd="1" destOrd="0" presId="urn:microsoft.com/office/officeart/2005/8/layout/chart3"/>
    <dgm:cxn modelId="{DD29FBF8-0D0D-4CFE-93AD-C286C66124F1}" type="presOf" srcId="{EFEEADEA-F562-40F3-B0B0-FA869BF2EF75}" destId="{805B0B7A-D65E-4170-A0F3-4EA147B3E13F}" srcOrd="1" destOrd="0" presId="urn:microsoft.com/office/officeart/2005/8/layout/chart3"/>
    <dgm:cxn modelId="{0647F01C-BE6D-425A-8B99-72A04F1952F8}" type="presParOf" srcId="{A681FB49-7ADE-4230-8A44-C2884393D22D}" destId="{5FA61174-5073-4B40-B622-21C1B2BDAAA7}" srcOrd="0" destOrd="0" presId="urn:microsoft.com/office/officeart/2005/8/layout/chart3"/>
    <dgm:cxn modelId="{669311FD-778F-49F1-8E8B-61C1F0CDEC55}" type="presParOf" srcId="{A681FB49-7ADE-4230-8A44-C2884393D22D}" destId="{92493E19-CF1B-4301-9E07-BF1596EC4C66}" srcOrd="1" destOrd="0" presId="urn:microsoft.com/office/officeart/2005/8/layout/chart3"/>
    <dgm:cxn modelId="{B5F3CDAE-7DA6-4FB8-A496-AE7B1B5A6B96}" type="presParOf" srcId="{A681FB49-7ADE-4230-8A44-C2884393D22D}" destId="{6CE51022-0579-46CB-8C29-F3F52EE7D710}" srcOrd="2" destOrd="0" presId="urn:microsoft.com/office/officeart/2005/8/layout/chart3"/>
    <dgm:cxn modelId="{3AD94E98-5F01-4A25-BCE0-ADE0F0AC5379}" type="presParOf" srcId="{A681FB49-7ADE-4230-8A44-C2884393D22D}" destId="{92C6AE4D-C960-4D78-BE01-2D5F6D37D6AA}" srcOrd="3" destOrd="0" presId="urn:microsoft.com/office/officeart/2005/8/layout/chart3"/>
    <dgm:cxn modelId="{E2A4AFC2-390D-4F32-A23E-B50E42AC97A1}" type="presParOf" srcId="{A681FB49-7ADE-4230-8A44-C2884393D22D}" destId="{D2601FFE-7612-4E9A-9DFD-BCA9F6D94135}" srcOrd="4" destOrd="0" presId="urn:microsoft.com/office/officeart/2005/8/layout/chart3"/>
    <dgm:cxn modelId="{431E543E-EE54-4FB8-8E85-D36C3477E171}" type="presParOf" srcId="{A681FB49-7ADE-4230-8A44-C2884393D22D}" destId="{805B0B7A-D65E-4170-A0F3-4EA147B3E13F}" srcOrd="5" destOrd="0" presId="urn:microsoft.com/office/officeart/2005/8/layout/chart3"/>
    <dgm:cxn modelId="{03C84F1D-B6A3-4DE4-BC48-D01BC4D13A5A}" type="presParOf" srcId="{A681FB49-7ADE-4230-8A44-C2884393D22D}" destId="{39FA1763-5140-435F-AF01-E2D565327F83}" srcOrd="6" destOrd="0" presId="urn:microsoft.com/office/officeart/2005/8/layout/chart3"/>
    <dgm:cxn modelId="{AC418898-4DBD-4220-B031-AFC1DBE3E256}" type="presParOf" srcId="{A681FB49-7ADE-4230-8A44-C2884393D22D}" destId="{42287F5E-7A59-4742-A39D-16AEC3FB46B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C4C0A7-BB54-4BB4-893D-7309832E61AE}" type="doc">
      <dgm:prSet loTypeId="urn:microsoft.com/office/officeart/2005/8/layout/chart3" loCatId="cycle" qsTypeId="urn:microsoft.com/office/officeart/2005/8/quickstyle/simple1" qsCatId="simple" csTypeId="urn:microsoft.com/office/officeart/2005/8/colors/accent1_2" csCatId="accent1" phldr="1"/>
      <dgm:spPr/>
    </dgm:pt>
    <dgm:pt modelId="{4B57FD6E-FBD6-4042-B5B7-DBB8C5C792CB}">
      <dgm:prSet phldrT="[Testo]" custT="1"/>
      <dgm:spPr>
        <a:solidFill>
          <a:schemeClr val="accent1"/>
        </a:solidFill>
      </dgm:spPr>
      <dgm:t>
        <a:bodyPr/>
        <a:lstStyle/>
        <a:p>
          <a:r>
            <a:rPr lang="it-IT" sz="2000" dirty="0"/>
            <a:t>Componenti impiantistiche</a:t>
          </a:r>
        </a:p>
      </dgm:t>
    </dgm:pt>
    <dgm:pt modelId="{40539C0C-46A8-40FE-9255-F76E89CC53D3}" type="parTrans" cxnId="{E2A799D3-1EA0-48D7-9A35-5265C5F8DD93}">
      <dgm:prSet/>
      <dgm:spPr/>
      <dgm:t>
        <a:bodyPr/>
        <a:lstStyle/>
        <a:p>
          <a:endParaRPr lang="it-IT"/>
        </a:p>
      </dgm:t>
    </dgm:pt>
    <dgm:pt modelId="{ED46EF56-7BF7-42E4-B945-68F9B0C93D08}" type="sibTrans" cxnId="{E2A799D3-1EA0-48D7-9A35-5265C5F8DD93}">
      <dgm:prSet/>
      <dgm:spPr/>
      <dgm:t>
        <a:bodyPr/>
        <a:lstStyle/>
        <a:p>
          <a:endParaRPr lang="it-IT"/>
        </a:p>
      </dgm:t>
    </dgm:pt>
    <dgm:pt modelId="{61D852A5-0108-4EC8-B812-36618FB8CDEE}">
      <dgm:prSet phldrT="[Testo]" custT="1"/>
      <dgm:spPr>
        <a:solidFill>
          <a:srgbClr val="EF7C07"/>
        </a:solidFill>
      </dgm:spPr>
      <dgm:t>
        <a:bodyPr/>
        <a:lstStyle/>
        <a:p>
          <a:r>
            <a:rPr lang="it-IT" sz="1800" dirty="0"/>
            <a:t>Elementi strutturalmente connessi</a:t>
          </a:r>
        </a:p>
      </dgm:t>
    </dgm:pt>
    <dgm:pt modelId="{02416140-C0AB-4D8A-96BB-B1456A342B8D}" type="parTrans" cxnId="{D3225B25-3458-48B1-A050-8D4266640BE3}">
      <dgm:prSet/>
      <dgm:spPr/>
      <dgm:t>
        <a:bodyPr/>
        <a:lstStyle/>
        <a:p>
          <a:endParaRPr lang="it-IT"/>
        </a:p>
      </dgm:t>
    </dgm:pt>
    <dgm:pt modelId="{81EA1155-62EC-4340-89E3-B496CF676027}" type="sibTrans" cxnId="{D3225B25-3458-48B1-A050-8D4266640BE3}">
      <dgm:prSet/>
      <dgm:spPr/>
      <dgm:t>
        <a:bodyPr/>
        <a:lstStyle/>
        <a:p>
          <a:endParaRPr lang="it-IT"/>
        </a:p>
      </dgm:t>
    </dgm:pt>
    <dgm:pt modelId="{EFEEADEA-F562-40F3-B0B0-FA869BF2EF75}">
      <dgm:prSet phldrT="[Testo]" custT="1"/>
      <dgm:spPr/>
      <dgm:t>
        <a:bodyPr/>
        <a:lstStyle/>
        <a:p>
          <a:r>
            <a:rPr lang="it-IT" sz="2200" dirty="0"/>
            <a:t>Costruzioni</a:t>
          </a:r>
        </a:p>
      </dgm:t>
    </dgm:pt>
    <dgm:pt modelId="{F40C2924-B4D0-4EC0-8398-4AD8F05E17D9}" type="parTrans" cxnId="{FD527163-B4DA-4D7C-86F0-E1AC1315DFCE}">
      <dgm:prSet/>
      <dgm:spPr/>
      <dgm:t>
        <a:bodyPr/>
        <a:lstStyle/>
        <a:p>
          <a:endParaRPr lang="it-IT"/>
        </a:p>
      </dgm:t>
    </dgm:pt>
    <dgm:pt modelId="{4B7E06CF-430B-4692-9AFB-07E59B442DB8}" type="sibTrans" cxnId="{FD527163-B4DA-4D7C-86F0-E1AC1315DFCE}">
      <dgm:prSet/>
      <dgm:spPr/>
      <dgm:t>
        <a:bodyPr/>
        <a:lstStyle/>
        <a:p>
          <a:endParaRPr lang="it-IT"/>
        </a:p>
      </dgm:t>
    </dgm:pt>
    <dgm:pt modelId="{AEAD817A-A71F-428B-9CD5-0B1989991088}">
      <dgm:prSet phldrT="[Testo]" custT="1"/>
      <dgm:spPr>
        <a:solidFill>
          <a:schemeClr val="accent1"/>
        </a:solidFill>
      </dgm:spPr>
      <dgm:t>
        <a:bodyPr/>
        <a:lstStyle/>
        <a:p>
          <a:r>
            <a:rPr lang="it-IT" sz="2200" dirty="0"/>
            <a:t>Suolo</a:t>
          </a:r>
        </a:p>
      </dgm:t>
    </dgm:pt>
    <dgm:pt modelId="{F31590FE-9D6A-4D4F-A026-A4D9D1E13887}" type="parTrans" cxnId="{53573118-4086-49F7-87FC-6E329C03671C}">
      <dgm:prSet/>
      <dgm:spPr/>
      <dgm:t>
        <a:bodyPr/>
        <a:lstStyle/>
        <a:p>
          <a:endParaRPr lang="it-IT"/>
        </a:p>
      </dgm:t>
    </dgm:pt>
    <dgm:pt modelId="{997988E6-28A7-4F6A-909F-59B1D5469D21}" type="sibTrans" cxnId="{53573118-4086-49F7-87FC-6E329C03671C}">
      <dgm:prSet/>
      <dgm:spPr/>
      <dgm:t>
        <a:bodyPr/>
        <a:lstStyle/>
        <a:p>
          <a:endParaRPr lang="it-IT"/>
        </a:p>
      </dgm:t>
    </dgm:pt>
    <dgm:pt modelId="{A681FB49-7ADE-4230-8A44-C2884393D22D}" type="pres">
      <dgm:prSet presAssocID="{0AC4C0A7-BB54-4BB4-893D-7309832E61AE}" presName="compositeShape" presStyleCnt="0">
        <dgm:presLayoutVars>
          <dgm:chMax val="7"/>
          <dgm:dir/>
          <dgm:resizeHandles val="exact"/>
        </dgm:presLayoutVars>
      </dgm:prSet>
      <dgm:spPr/>
    </dgm:pt>
    <dgm:pt modelId="{5FA61174-5073-4B40-B622-21C1B2BDAAA7}" type="pres">
      <dgm:prSet presAssocID="{0AC4C0A7-BB54-4BB4-893D-7309832E61AE}" presName="wedge1" presStyleLbl="node1" presStyleIdx="0" presStyleCnt="4" custLinFactNeighborX="-3768" custLinFactNeighborY="3931"/>
      <dgm:spPr/>
    </dgm:pt>
    <dgm:pt modelId="{92493E19-CF1B-4301-9E07-BF1596EC4C66}" type="pres">
      <dgm:prSet presAssocID="{0AC4C0A7-BB54-4BB4-893D-7309832E61AE}" presName="wedge1Tx" presStyleLbl="node1" presStyleIdx="0" presStyleCnt="4">
        <dgm:presLayoutVars>
          <dgm:chMax val="0"/>
          <dgm:chPref val="0"/>
          <dgm:bulletEnabled val="1"/>
        </dgm:presLayoutVars>
      </dgm:prSet>
      <dgm:spPr/>
    </dgm:pt>
    <dgm:pt modelId="{6CE51022-0579-46CB-8C29-F3F52EE7D710}" type="pres">
      <dgm:prSet presAssocID="{0AC4C0A7-BB54-4BB4-893D-7309832E61AE}" presName="wedge2" presStyleLbl="node1" presStyleIdx="1" presStyleCnt="4" custScaleX="101074"/>
      <dgm:spPr/>
    </dgm:pt>
    <dgm:pt modelId="{92C6AE4D-C960-4D78-BE01-2D5F6D37D6AA}" type="pres">
      <dgm:prSet presAssocID="{0AC4C0A7-BB54-4BB4-893D-7309832E61AE}" presName="wedge2Tx" presStyleLbl="node1" presStyleIdx="1" presStyleCnt="4">
        <dgm:presLayoutVars>
          <dgm:chMax val="0"/>
          <dgm:chPref val="0"/>
          <dgm:bulletEnabled val="1"/>
        </dgm:presLayoutVars>
      </dgm:prSet>
      <dgm:spPr/>
    </dgm:pt>
    <dgm:pt modelId="{D2601FFE-7612-4E9A-9DFD-BCA9F6D94135}" type="pres">
      <dgm:prSet presAssocID="{0AC4C0A7-BB54-4BB4-893D-7309832E61AE}" presName="wedge3" presStyleLbl="node1" presStyleIdx="2" presStyleCnt="4"/>
      <dgm:spPr/>
    </dgm:pt>
    <dgm:pt modelId="{805B0B7A-D65E-4170-A0F3-4EA147B3E13F}" type="pres">
      <dgm:prSet presAssocID="{0AC4C0A7-BB54-4BB4-893D-7309832E61AE}" presName="wedge3Tx" presStyleLbl="node1" presStyleIdx="2" presStyleCnt="4">
        <dgm:presLayoutVars>
          <dgm:chMax val="0"/>
          <dgm:chPref val="0"/>
          <dgm:bulletEnabled val="1"/>
        </dgm:presLayoutVars>
      </dgm:prSet>
      <dgm:spPr/>
    </dgm:pt>
    <dgm:pt modelId="{39FA1763-5140-435F-AF01-E2D565327F83}" type="pres">
      <dgm:prSet presAssocID="{0AC4C0A7-BB54-4BB4-893D-7309832E61AE}" presName="wedge4" presStyleLbl="node1" presStyleIdx="3" presStyleCnt="4"/>
      <dgm:spPr/>
    </dgm:pt>
    <dgm:pt modelId="{42287F5E-7A59-4742-A39D-16AEC3FB46BD}" type="pres">
      <dgm:prSet presAssocID="{0AC4C0A7-BB54-4BB4-893D-7309832E61AE}" presName="wedge4Tx" presStyleLbl="node1" presStyleIdx="3" presStyleCnt="4">
        <dgm:presLayoutVars>
          <dgm:chMax val="0"/>
          <dgm:chPref val="0"/>
          <dgm:bulletEnabled val="1"/>
        </dgm:presLayoutVars>
      </dgm:prSet>
      <dgm:spPr/>
    </dgm:pt>
  </dgm:ptLst>
  <dgm:cxnLst>
    <dgm:cxn modelId="{9C82A80C-293E-41E5-A4E0-2E1C687173FE}" type="presOf" srcId="{AEAD817A-A71F-428B-9CD5-0B1989991088}" destId="{39FA1763-5140-435F-AF01-E2D565327F83}" srcOrd="0" destOrd="0" presId="urn:microsoft.com/office/officeart/2005/8/layout/chart3"/>
    <dgm:cxn modelId="{53573118-4086-49F7-87FC-6E329C03671C}" srcId="{0AC4C0A7-BB54-4BB4-893D-7309832E61AE}" destId="{AEAD817A-A71F-428B-9CD5-0B1989991088}" srcOrd="3" destOrd="0" parTransId="{F31590FE-9D6A-4D4F-A026-A4D9D1E13887}" sibTransId="{997988E6-28A7-4F6A-909F-59B1D5469D21}"/>
    <dgm:cxn modelId="{D3225B25-3458-48B1-A050-8D4266640BE3}" srcId="{0AC4C0A7-BB54-4BB4-893D-7309832E61AE}" destId="{61D852A5-0108-4EC8-B812-36618FB8CDEE}" srcOrd="1" destOrd="0" parTransId="{02416140-C0AB-4D8A-96BB-B1456A342B8D}" sibTransId="{81EA1155-62EC-4340-89E3-B496CF676027}"/>
    <dgm:cxn modelId="{FD527163-B4DA-4D7C-86F0-E1AC1315DFCE}" srcId="{0AC4C0A7-BB54-4BB4-893D-7309832E61AE}" destId="{EFEEADEA-F562-40F3-B0B0-FA869BF2EF75}" srcOrd="2" destOrd="0" parTransId="{F40C2924-B4D0-4EC0-8398-4AD8F05E17D9}" sibTransId="{4B7E06CF-430B-4692-9AFB-07E59B442DB8}"/>
    <dgm:cxn modelId="{A755E953-2998-418B-A32A-5FB563560EAF}" type="presOf" srcId="{4B57FD6E-FBD6-4042-B5B7-DBB8C5C792CB}" destId="{5FA61174-5073-4B40-B622-21C1B2BDAAA7}" srcOrd="0" destOrd="0" presId="urn:microsoft.com/office/officeart/2005/8/layout/chart3"/>
    <dgm:cxn modelId="{986D9D7C-05BB-474F-8A71-B6C6B70EE714}" type="presOf" srcId="{61D852A5-0108-4EC8-B812-36618FB8CDEE}" destId="{6CE51022-0579-46CB-8C29-F3F52EE7D710}" srcOrd="0" destOrd="0" presId="urn:microsoft.com/office/officeart/2005/8/layout/chart3"/>
    <dgm:cxn modelId="{13B7B57C-12CD-4DA5-AC0B-DB5593DFA23F}" type="presOf" srcId="{EFEEADEA-F562-40F3-B0B0-FA869BF2EF75}" destId="{D2601FFE-7612-4E9A-9DFD-BCA9F6D94135}" srcOrd="0" destOrd="0" presId="urn:microsoft.com/office/officeart/2005/8/layout/chart3"/>
    <dgm:cxn modelId="{37446381-4316-4B2C-BA16-301939DE0629}" type="presOf" srcId="{0AC4C0A7-BB54-4BB4-893D-7309832E61AE}" destId="{A681FB49-7ADE-4230-8A44-C2884393D22D}" srcOrd="0" destOrd="0" presId="urn:microsoft.com/office/officeart/2005/8/layout/chart3"/>
    <dgm:cxn modelId="{281C35C5-EC8E-4816-A38D-0F54DEF8EBBF}" type="presOf" srcId="{AEAD817A-A71F-428B-9CD5-0B1989991088}" destId="{42287F5E-7A59-4742-A39D-16AEC3FB46BD}" srcOrd="1" destOrd="0" presId="urn:microsoft.com/office/officeart/2005/8/layout/chart3"/>
    <dgm:cxn modelId="{776FE2D2-5643-4630-AC9E-3B1224AEF91A}" type="presOf" srcId="{61D852A5-0108-4EC8-B812-36618FB8CDEE}" destId="{92C6AE4D-C960-4D78-BE01-2D5F6D37D6AA}" srcOrd="1" destOrd="0" presId="urn:microsoft.com/office/officeart/2005/8/layout/chart3"/>
    <dgm:cxn modelId="{E2A799D3-1EA0-48D7-9A35-5265C5F8DD93}" srcId="{0AC4C0A7-BB54-4BB4-893D-7309832E61AE}" destId="{4B57FD6E-FBD6-4042-B5B7-DBB8C5C792CB}" srcOrd="0" destOrd="0" parTransId="{40539C0C-46A8-40FE-9255-F76E89CC53D3}" sibTransId="{ED46EF56-7BF7-42E4-B945-68F9B0C93D08}"/>
    <dgm:cxn modelId="{EDD855DE-739F-4E2A-AB34-581A3EFF1ABA}" type="presOf" srcId="{4B57FD6E-FBD6-4042-B5B7-DBB8C5C792CB}" destId="{92493E19-CF1B-4301-9E07-BF1596EC4C66}" srcOrd="1" destOrd="0" presId="urn:microsoft.com/office/officeart/2005/8/layout/chart3"/>
    <dgm:cxn modelId="{DD29FBF8-0D0D-4CFE-93AD-C286C66124F1}" type="presOf" srcId="{EFEEADEA-F562-40F3-B0B0-FA869BF2EF75}" destId="{805B0B7A-D65E-4170-A0F3-4EA147B3E13F}" srcOrd="1" destOrd="0" presId="urn:microsoft.com/office/officeart/2005/8/layout/chart3"/>
    <dgm:cxn modelId="{0647F01C-BE6D-425A-8B99-72A04F1952F8}" type="presParOf" srcId="{A681FB49-7ADE-4230-8A44-C2884393D22D}" destId="{5FA61174-5073-4B40-B622-21C1B2BDAAA7}" srcOrd="0" destOrd="0" presId="urn:microsoft.com/office/officeart/2005/8/layout/chart3"/>
    <dgm:cxn modelId="{669311FD-778F-49F1-8E8B-61C1F0CDEC55}" type="presParOf" srcId="{A681FB49-7ADE-4230-8A44-C2884393D22D}" destId="{92493E19-CF1B-4301-9E07-BF1596EC4C66}" srcOrd="1" destOrd="0" presId="urn:microsoft.com/office/officeart/2005/8/layout/chart3"/>
    <dgm:cxn modelId="{B5F3CDAE-7DA6-4FB8-A496-AE7B1B5A6B96}" type="presParOf" srcId="{A681FB49-7ADE-4230-8A44-C2884393D22D}" destId="{6CE51022-0579-46CB-8C29-F3F52EE7D710}" srcOrd="2" destOrd="0" presId="urn:microsoft.com/office/officeart/2005/8/layout/chart3"/>
    <dgm:cxn modelId="{3AD94E98-5F01-4A25-BCE0-ADE0F0AC5379}" type="presParOf" srcId="{A681FB49-7ADE-4230-8A44-C2884393D22D}" destId="{92C6AE4D-C960-4D78-BE01-2D5F6D37D6AA}" srcOrd="3" destOrd="0" presId="urn:microsoft.com/office/officeart/2005/8/layout/chart3"/>
    <dgm:cxn modelId="{E2A4AFC2-390D-4F32-A23E-B50E42AC97A1}" type="presParOf" srcId="{A681FB49-7ADE-4230-8A44-C2884393D22D}" destId="{D2601FFE-7612-4E9A-9DFD-BCA9F6D94135}" srcOrd="4" destOrd="0" presId="urn:microsoft.com/office/officeart/2005/8/layout/chart3"/>
    <dgm:cxn modelId="{431E543E-EE54-4FB8-8E85-D36C3477E171}" type="presParOf" srcId="{A681FB49-7ADE-4230-8A44-C2884393D22D}" destId="{805B0B7A-D65E-4170-A0F3-4EA147B3E13F}" srcOrd="5" destOrd="0" presId="urn:microsoft.com/office/officeart/2005/8/layout/chart3"/>
    <dgm:cxn modelId="{03C84F1D-B6A3-4DE4-BC48-D01BC4D13A5A}" type="presParOf" srcId="{A681FB49-7ADE-4230-8A44-C2884393D22D}" destId="{39FA1763-5140-435F-AF01-E2D565327F83}" srcOrd="6" destOrd="0" presId="urn:microsoft.com/office/officeart/2005/8/layout/chart3"/>
    <dgm:cxn modelId="{AC418898-4DBD-4220-B031-AFC1DBE3E256}" type="presParOf" srcId="{A681FB49-7ADE-4230-8A44-C2884393D22D}" destId="{42287F5E-7A59-4742-A39D-16AEC3FB46BD}"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652FF-B4DF-4962-9DF0-941E63BBBD8F}">
      <dsp:nvSpPr>
        <dsp:cNvPr id="0" name=""/>
        <dsp:cNvSpPr/>
      </dsp:nvSpPr>
      <dsp:spPr>
        <a:xfrm>
          <a:off x="621154" y="0"/>
          <a:ext cx="4319998" cy="19404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Unità immobiliari a destinazione ordinaria</a:t>
          </a:r>
        </a:p>
        <a:p>
          <a:pPr marL="0" lvl="0" indent="0" algn="ctr" defTabSz="1244600">
            <a:lnSpc>
              <a:spcPct val="90000"/>
            </a:lnSpc>
            <a:spcBef>
              <a:spcPct val="0"/>
            </a:spcBef>
            <a:spcAft>
              <a:spcPct val="35000"/>
            </a:spcAft>
            <a:buNone/>
          </a:pPr>
          <a:r>
            <a:rPr lang="it-IT" sz="2800" kern="1200" dirty="0"/>
            <a:t>(Gruppi A, B, C)</a:t>
          </a:r>
        </a:p>
      </dsp:txBody>
      <dsp:txXfrm>
        <a:off x="621154" y="0"/>
        <a:ext cx="4319998" cy="1940482"/>
      </dsp:txXfrm>
    </dsp:sp>
    <dsp:sp modelId="{7BE71159-3CA5-4091-9985-05943A9A5247}">
      <dsp:nvSpPr>
        <dsp:cNvPr id="0" name=""/>
        <dsp:cNvSpPr/>
      </dsp:nvSpPr>
      <dsp:spPr>
        <a:xfrm>
          <a:off x="5264566" y="38"/>
          <a:ext cx="4319998" cy="194048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t>Unità immobiliari a destinazione speciale e particolare</a:t>
          </a:r>
        </a:p>
        <a:p>
          <a:pPr marL="0" lvl="0" indent="0" algn="ctr" defTabSz="1244600">
            <a:lnSpc>
              <a:spcPct val="90000"/>
            </a:lnSpc>
            <a:spcBef>
              <a:spcPct val="0"/>
            </a:spcBef>
            <a:spcAft>
              <a:spcPct val="35000"/>
            </a:spcAft>
            <a:buNone/>
          </a:pPr>
          <a:r>
            <a:rPr lang="it-IT" sz="2800" kern="1200" dirty="0"/>
            <a:t>(Gruppi D, E)</a:t>
          </a:r>
        </a:p>
      </dsp:txBody>
      <dsp:txXfrm>
        <a:off x="5264566" y="38"/>
        <a:ext cx="4319998" cy="1940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1174-5073-4B40-B622-21C1B2BDAAA7}">
      <dsp:nvSpPr>
        <dsp:cNvPr id="0" name=""/>
        <dsp:cNvSpPr/>
      </dsp:nvSpPr>
      <dsp:spPr>
        <a:xfrm>
          <a:off x="346861" y="486036"/>
          <a:ext cx="4265676" cy="4265676"/>
        </a:xfrm>
        <a:prstGeom prst="pie">
          <a:avLst>
            <a:gd name="adj1" fmla="val 16200000"/>
            <a:gd name="adj2" fmla="val 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Componenti impiantistiche</a:t>
          </a:r>
        </a:p>
      </dsp:txBody>
      <dsp:txXfrm>
        <a:off x="2528450" y="1275186"/>
        <a:ext cx="1574237" cy="1269546"/>
      </dsp:txXfrm>
    </dsp:sp>
    <dsp:sp modelId="{6CE51022-0579-46CB-8C29-F3F52EE7D710}">
      <dsp:nvSpPr>
        <dsp:cNvPr id="0" name=""/>
        <dsp:cNvSpPr/>
      </dsp:nvSpPr>
      <dsp:spPr>
        <a:xfrm>
          <a:off x="304917" y="498120"/>
          <a:ext cx="4311489" cy="4265676"/>
        </a:xfrm>
        <a:prstGeom prst="pie">
          <a:avLst>
            <a:gd name="adj1" fmla="val 0"/>
            <a:gd name="adj2" fmla="val 5400000"/>
          </a:avLst>
        </a:prstGeom>
        <a:solidFill>
          <a:srgbClr val="EF7C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Elementi strutturalmente connessi</a:t>
          </a:r>
        </a:p>
      </dsp:txBody>
      <dsp:txXfrm>
        <a:off x="2537653" y="2707131"/>
        <a:ext cx="1591144" cy="1269546"/>
      </dsp:txXfrm>
    </dsp:sp>
    <dsp:sp modelId="{D2601FFE-7612-4E9A-9DFD-BCA9F6D94135}">
      <dsp:nvSpPr>
        <dsp:cNvPr id="0" name=""/>
        <dsp:cNvSpPr/>
      </dsp:nvSpPr>
      <dsp:spPr>
        <a:xfrm>
          <a:off x="327824" y="498120"/>
          <a:ext cx="4265676" cy="426567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Costruzioni</a:t>
          </a:r>
        </a:p>
      </dsp:txBody>
      <dsp:txXfrm>
        <a:off x="810251" y="2707131"/>
        <a:ext cx="1574237" cy="1269546"/>
      </dsp:txXfrm>
    </dsp:sp>
    <dsp:sp modelId="{39FA1763-5140-435F-AF01-E2D565327F83}">
      <dsp:nvSpPr>
        <dsp:cNvPr id="0" name=""/>
        <dsp:cNvSpPr/>
      </dsp:nvSpPr>
      <dsp:spPr>
        <a:xfrm>
          <a:off x="327824" y="498120"/>
          <a:ext cx="4265676" cy="4265676"/>
        </a:xfrm>
        <a:prstGeom prst="pie">
          <a:avLst>
            <a:gd name="adj1" fmla="val 1080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Suolo</a:t>
          </a:r>
        </a:p>
      </dsp:txBody>
      <dsp:txXfrm>
        <a:off x="810251" y="1285239"/>
        <a:ext cx="1574237" cy="12695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1174-5073-4B40-B622-21C1B2BDAAA7}">
      <dsp:nvSpPr>
        <dsp:cNvPr id="0" name=""/>
        <dsp:cNvSpPr/>
      </dsp:nvSpPr>
      <dsp:spPr>
        <a:xfrm>
          <a:off x="479140" y="334050"/>
          <a:ext cx="4265676" cy="4265676"/>
        </a:xfrm>
        <a:prstGeom prst="pie">
          <a:avLst>
            <a:gd name="adj1" fmla="val 16200000"/>
            <a:gd name="adj2" fmla="val 0"/>
          </a:avLst>
        </a:prstGeom>
        <a:solidFill>
          <a:srgbClr val="EF7C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Componenti impiantistiche</a:t>
          </a:r>
        </a:p>
      </dsp:txBody>
      <dsp:txXfrm>
        <a:off x="2660728" y="1123200"/>
        <a:ext cx="1574237" cy="1269546"/>
      </dsp:txXfrm>
    </dsp:sp>
    <dsp:sp modelId="{6CE51022-0579-46CB-8C29-F3F52EE7D710}">
      <dsp:nvSpPr>
        <dsp:cNvPr id="0" name=""/>
        <dsp:cNvSpPr/>
      </dsp:nvSpPr>
      <dsp:spPr>
        <a:xfrm>
          <a:off x="304917" y="498120"/>
          <a:ext cx="4311489" cy="426567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Elementi strutturalmente connessi</a:t>
          </a:r>
        </a:p>
      </dsp:txBody>
      <dsp:txXfrm>
        <a:off x="2537653" y="2707131"/>
        <a:ext cx="1591144" cy="1269546"/>
      </dsp:txXfrm>
    </dsp:sp>
    <dsp:sp modelId="{D2601FFE-7612-4E9A-9DFD-BCA9F6D94135}">
      <dsp:nvSpPr>
        <dsp:cNvPr id="0" name=""/>
        <dsp:cNvSpPr/>
      </dsp:nvSpPr>
      <dsp:spPr>
        <a:xfrm>
          <a:off x="327824" y="498120"/>
          <a:ext cx="4265676" cy="426567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Costruzioni</a:t>
          </a:r>
        </a:p>
      </dsp:txBody>
      <dsp:txXfrm>
        <a:off x="810251" y="2707131"/>
        <a:ext cx="1574237" cy="1269546"/>
      </dsp:txXfrm>
    </dsp:sp>
    <dsp:sp modelId="{39FA1763-5140-435F-AF01-E2D565327F83}">
      <dsp:nvSpPr>
        <dsp:cNvPr id="0" name=""/>
        <dsp:cNvSpPr/>
      </dsp:nvSpPr>
      <dsp:spPr>
        <a:xfrm>
          <a:off x="327824" y="498120"/>
          <a:ext cx="4265676" cy="4265676"/>
        </a:xfrm>
        <a:prstGeom prst="pie">
          <a:avLst>
            <a:gd name="adj1" fmla="val 1080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Suolo</a:t>
          </a:r>
        </a:p>
      </dsp:txBody>
      <dsp:txXfrm>
        <a:off x="810251" y="1285239"/>
        <a:ext cx="1574237" cy="12695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DB97-DCE1-445D-BE2C-F9D67092B05C}">
      <dsp:nvSpPr>
        <dsp:cNvPr id="0" name=""/>
        <dsp:cNvSpPr/>
      </dsp:nvSpPr>
      <dsp:spPr>
        <a:xfrm>
          <a:off x="51" y="25819"/>
          <a:ext cx="4913783"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800" kern="1200" dirty="0"/>
            <a:t>QUANDO SI HA L’OBBLIGO</a:t>
          </a:r>
        </a:p>
      </dsp:txBody>
      <dsp:txXfrm>
        <a:off x="51" y="25819"/>
        <a:ext cx="4913783" cy="864000"/>
      </dsp:txXfrm>
    </dsp:sp>
    <dsp:sp modelId="{2CA260C9-1BF1-4CEF-8C96-C26049EA95E4}">
      <dsp:nvSpPr>
        <dsp:cNvPr id="0" name=""/>
        <dsp:cNvSpPr/>
      </dsp:nvSpPr>
      <dsp:spPr>
        <a:xfrm>
          <a:off x="51" y="889819"/>
          <a:ext cx="4913783" cy="3613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a:t>realizzazione di Nuove Costruzioni o Unità Afferenti (</a:t>
          </a:r>
          <a:r>
            <a:rPr lang="it-IT" sz="2800" b="1" kern="1200" dirty="0">
              <a:solidFill>
                <a:srgbClr val="E67B15"/>
              </a:solidFill>
            </a:rPr>
            <a:t>dichiarazione di Accatastamento</a:t>
          </a:r>
          <a:r>
            <a:rPr lang="it-IT" sz="2800" kern="1200" dirty="0"/>
            <a:t>)</a:t>
          </a:r>
        </a:p>
        <a:p>
          <a:pPr marL="285750" lvl="1" indent="-285750" algn="l" defTabSz="1244600">
            <a:lnSpc>
              <a:spcPct val="90000"/>
            </a:lnSpc>
            <a:spcBef>
              <a:spcPct val="0"/>
            </a:spcBef>
            <a:spcAft>
              <a:spcPct val="15000"/>
            </a:spcAft>
            <a:buChar char="•"/>
          </a:pPr>
          <a:r>
            <a:rPr lang="it-IT" sz="2800" kern="1200" dirty="0"/>
            <a:t>variazione di unità immobiliari già censite (</a:t>
          </a:r>
          <a:r>
            <a:rPr lang="it-IT" sz="2800" b="1" kern="1200" dirty="0">
              <a:solidFill>
                <a:srgbClr val="E67B15"/>
              </a:solidFill>
            </a:rPr>
            <a:t>denuncia di Variazione</a:t>
          </a:r>
          <a:r>
            <a:rPr lang="it-IT" sz="2800" kern="1200" dirty="0"/>
            <a:t>)</a:t>
          </a:r>
        </a:p>
      </dsp:txBody>
      <dsp:txXfrm>
        <a:off x="51" y="889819"/>
        <a:ext cx="4913783" cy="3613106"/>
      </dsp:txXfrm>
    </dsp:sp>
    <dsp:sp modelId="{078E90D8-94A1-42D5-AA74-6DAA90201D62}">
      <dsp:nvSpPr>
        <dsp:cNvPr id="0" name=""/>
        <dsp:cNvSpPr/>
      </dsp:nvSpPr>
      <dsp:spPr>
        <a:xfrm>
          <a:off x="5601764" y="25819"/>
          <a:ext cx="4913783"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800" kern="1200" dirty="0"/>
            <a:t>CHI HA L’OBBLIGO</a:t>
          </a:r>
        </a:p>
      </dsp:txBody>
      <dsp:txXfrm>
        <a:off x="5601764" y="25819"/>
        <a:ext cx="4913783" cy="864000"/>
      </dsp:txXfrm>
    </dsp:sp>
    <dsp:sp modelId="{F7FBB1EA-145E-4C4D-BAAB-BD9AC1C0D575}">
      <dsp:nvSpPr>
        <dsp:cNvPr id="0" name=""/>
        <dsp:cNvSpPr/>
      </dsp:nvSpPr>
      <dsp:spPr>
        <a:xfrm>
          <a:off x="5601764" y="889819"/>
          <a:ext cx="4913783" cy="361310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a:t>i soggetti titolari di diritti reali sugli immobili (R.D.L. 652/1939 art. 3)</a:t>
          </a:r>
        </a:p>
        <a:p>
          <a:pPr marL="285750" lvl="1" indent="-285750" algn="l" defTabSz="1244600">
            <a:lnSpc>
              <a:spcPct val="90000"/>
            </a:lnSpc>
            <a:spcBef>
              <a:spcPct val="0"/>
            </a:spcBef>
            <a:spcAft>
              <a:spcPct val="15000"/>
            </a:spcAft>
            <a:buChar char="•"/>
          </a:pPr>
          <a:r>
            <a:rPr lang="it-IT" sz="2800" kern="1200" dirty="0"/>
            <a:t>i soggetti possessori dei terreni sui quali vengono edificati nuovi fabbricati e ogni altra stabile costruzione nuova (L. 679/69 art. 8)</a:t>
          </a:r>
        </a:p>
      </dsp:txBody>
      <dsp:txXfrm>
        <a:off x="5601764" y="889819"/>
        <a:ext cx="4913783" cy="36131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DB97-DCE1-445D-BE2C-F9D67092B05C}">
      <dsp:nvSpPr>
        <dsp:cNvPr id="0" name=""/>
        <dsp:cNvSpPr/>
      </dsp:nvSpPr>
      <dsp:spPr>
        <a:xfrm>
          <a:off x="0" y="23282"/>
          <a:ext cx="10515600" cy="1036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it-IT" sz="3600" kern="1200" dirty="0"/>
            <a:t>CHI PRESENTA L’ATTO DI AGGIORNAMENTO</a:t>
          </a:r>
        </a:p>
      </dsp:txBody>
      <dsp:txXfrm>
        <a:off x="0" y="23282"/>
        <a:ext cx="10515600" cy="1036800"/>
      </dsp:txXfrm>
    </dsp:sp>
    <dsp:sp modelId="{2CA260C9-1BF1-4CEF-8C96-C26049EA95E4}">
      <dsp:nvSpPr>
        <dsp:cNvPr id="0" name=""/>
        <dsp:cNvSpPr/>
      </dsp:nvSpPr>
      <dsp:spPr>
        <a:xfrm>
          <a:off x="0" y="1060082"/>
          <a:ext cx="10515600" cy="26681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0" lvl="1" indent="-285750" algn="l" defTabSz="1377950">
            <a:lnSpc>
              <a:spcPct val="90000"/>
            </a:lnSpc>
            <a:spcBef>
              <a:spcPct val="0"/>
            </a:spcBef>
            <a:spcAft>
              <a:spcPct val="15000"/>
            </a:spcAft>
            <a:buNone/>
          </a:pPr>
          <a:r>
            <a:rPr lang="it-IT" sz="3100" b="0" kern="1200" dirty="0">
              <a:solidFill>
                <a:schemeClr val="tx1"/>
              </a:solidFill>
            </a:rPr>
            <a:t>L’atto di aggiornamento deve essere presentato da un </a:t>
          </a:r>
          <a:r>
            <a:rPr lang="it-IT" sz="3100" b="1" kern="1200" dirty="0">
              <a:solidFill>
                <a:srgbClr val="E67B15"/>
              </a:solidFill>
              <a:latin typeface="Calibri" panose="020F0502020204030204"/>
              <a:ea typeface="+mn-ea"/>
              <a:cs typeface="+mn-cs"/>
            </a:rPr>
            <a:t>professionista</a:t>
          </a:r>
          <a:r>
            <a:rPr lang="it-IT" sz="3100" b="1" kern="1200" dirty="0">
              <a:solidFill>
                <a:srgbClr val="E67B15"/>
              </a:solidFill>
            </a:rPr>
            <a:t> tecnico abilitato</a:t>
          </a:r>
          <a:r>
            <a:rPr lang="it-IT" sz="3100" b="0" kern="1200" dirty="0">
              <a:solidFill>
                <a:schemeClr val="tx1"/>
              </a:solidFill>
            </a:rPr>
            <a:t>.</a:t>
          </a:r>
        </a:p>
        <a:p>
          <a:pPr marL="0" lvl="1" indent="-285750" algn="l" defTabSz="1377950">
            <a:lnSpc>
              <a:spcPct val="90000"/>
            </a:lnSpc>
            <a:spcBef>
              <a:spcPct val="0"/>
            </a:spcBef>
            <a:spcAft>
              <a:spcPct val="15000"/>
            </a:spcAft>
            <a:buNone/>
          </a:pPr>
          <a:r>
            <a:rPr lang="it-IT" sz="3100" b="0" kern="1200" dirty="0">
              <a:solidFill>
                <a:schemeClr val="tx1"/>
              </a:solidFill>
            </a:rPr>
            <a:t>Possono presentare gli atti di aggiornamenti: architetti, ingegneri, dottori agronomi e forestali, geometri, periti edili, periti agrari (limitatamente ai fabbricati rurali), agrotecnici.</a:t>
          </a:r>
        </a:p>
      </dsp:txBody>
      <dsp:txXfrm>
        <a:off x="0" y="1060082"/>
        <a:ext cx="10515600" cy="26681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DB97-DCE1-445D-BE2C-F9D67092B05C}">
      <dsp:nvSpPr>
        <dsp:cNvPr id="0" name=""/>
        <dsp:cNvSpPr/>
      </dsp:nvSpPr>
      <dsp:spPr>
        <a:xfrm>
          <a:off x="0" y="12212"/>
          <a:ext cx="10515600"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800" kern="1200" dirty="0"/>
            <a:t>COME SI PRESENTA</a:t>
          </a:r>
        </a:p>
      </dsp:txBody>
      <dsp:txXfrm>
        <a:off x="0" y="12212"/>
        <a:ext cx="10515600" cy="806400"/>
      </dsp:txXfrm>
    </dsp:sp>
    <dsp:sp modelId="{2CA260C9-1BF1-4CEF-8C96-C26049EA95E4}">
      <dsp:nvSpPr>
        <dsp:cNvPr id="0" name=""/>
        <dsp:cNvSpPr/>
      </dsp:nvSpPr>
      <dsp:spPr>
        <a:xfrm>
          <a:off x="0" y="818612"/>
          <a:ext cx="10515600" cy="292067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a:t>compilazione mediante procedura informatica </a:t>
          </a:r>
          <a:r>
            <a:rPr lang="it-IT" sz="2800" b="1" kern="1200" dirty="0">
              <a:solidFill>
                <a:srgbClr val="E67B15"/>
              </a:solidFill>
            </a:rPr>
            <a:t>DOCFA</a:t>
          </a:r>
        </a:p>
        <a:p>
          <a:pPr marL="285750" lvl="1" indent="-285750" algn="l" defTabSz="1244600">
            <a:lnSpc>
              <a:spcPct val="90000"/>
            </a:lnSpc>
            <a:spcBef>
              <a:spcPct val="0"/>
            </a:spcBef>
            <a:spcAft>
              <a:spcPct val="15000"/>
            </a:spcAft>
            <a:buChar char="•"/>
          </a:pPr>
          <a:r>
            <a:rPr lang="it-IT" sz="2800" kern="1200" dirty="0"/>
            <a:t>trasmissione obbligatoria in </a:t>
          </a:r>
          <a:r>
            <a:rPr lang="it-IT" sz="2800" b="1" kern="1200" dirty="0">
              <a:solidFill>
                <a:srgbClr val="E67B15"/>
              </a:solidFill>
            </a:rPr>
            <a:t>modalità telematica </a:t>
          </a:r>
          <a:r>
            <a:rPr lang="it-IT" sz="2800" kern="1200" dirty="0"/>
            <a:t>(salvo casi particolari) mediante piattaforma </a:t>
          </a:r>
          <a:r>
            <a:rPr lang="it-IT" sz="2800" b="1" kern="1200" dirty="0">
              <a:solidFill>
                <a:srgbClr val="E67B15"/>
              </a:solidFill>
            </a:rPr>
            <a:t>SISTER</a:t>
          </a:r>
        </a:p>
        <a:p>
          <a:pPr marL="285750" lvl="1" indent="-285750" algn="l" defTabSz="1244600">
            <a:lnSpc>
              <a:spcPct val="90000"/>
            </a:lnSpc>
            <a:spcBef>
              <a:spcPct val="0"/>
            </a:spcBef>
            <a:spcAft>
              <a:spcPct val="15000"/>
            </a:spcAft>
            <a:buChar char="•"/>
          </a:pPr>
          <a:r>
            <a:rPr lang="it-IT" sz="2800" kern="1200" dirty="0"/>
            <a:t>I documenti originali cartacei, comprensivi degli allegati, devono essere conservati dai professionisti che li hanno sottoscritti e presentati per almeno </a:t>
          </a:r>
          <a:r>
            <a:rPr lang="it-IT" sz="2800" b="1" kern="1200" dirty="0">
              <a:solidFill>
                <a:srgbClr val="E67B15"/>
              </a:solidFill>
            </a:rPr>
            <a:t>cinque anni</a:t>
          </a:r>
        </a:p>
      </dsp:txBody>
      <dsp:txXfrm>
        <a:off x="0" y="818612"/>
        <a:ext cx="10515600" cy="292067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DB97-DCE1-445D-BE2C-F9D67092B05C}">
      <dsp:nvSpPr>
        <dsp:cNvPr id="0" name=""/>
        <dsp:cNvSpPr/>
      </dsp:nvSpPr>
      <dsp:spPr>
        <a:xfrm>
          <a:off x="0" y="21808"/>
          <a:ext cx="10515600" cy="167796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marL="0" lvl="0" indent="0" algn="ctr" defTabSz="1289050">
            <a:lnSpc>
              <a:spcPct val="90000"/>
            </a:lnSpc>
            <a:spcBef>
              <a:spcPct val="0"/>
            </a:spcBef>
            <a:spcAft>
              <a:spcPct val="35000"/>
            </a:spcAft>
            <a:buNone/>
          </a:pPr>
          <a:r>
            <a:rPr lang="it-IT" sz="2900" kern="1200" dirty="0"/>
            <a:t>TERMINI</a:t>
          </a:r>
        </a:p>
        <a:p>
          <a:pPr marL="0" lvl="0" indent="0" algn="ctr" defTabSz="1289050">
            <a:lnSpc>
              <a:spcPct val="90000"/>
            </a:lnSpc>
            <a:spcBef>
              <a:spcPct val="0"/>
            </a:spcBef>
            <a:spcAft>
              <a:spcPct val="35000"/>
            </a:spcAft>
            <a:buNone/>
          </a:pPr>
          <a:r>
            <a:rPr lang="it-IT" sz="2900" kern="1200" dirty="0"/>
            <a:t>art. 34-quinquies, comma 2, del decreto legge 10 gennaio 2006 Circolare 3/2006</a:t>
          </a:r>
        </a:p>
      </dsp:txBody>
      <dsp:txXfrm>
        <a:off x="0" y="21808"/>
        <a:ext cx="10515600" cy="1677960"/>
      </dsp:txXfrm>
    </dsp:sp>
    <dsp:sp modelId="{2CA260C9-1BF1-4CEF-8C96-C26049EA95E4}">
      <dsp:nvSpPr>
        <dsp:cNvPr id="0" name=""/>
        <dsp:cNvSpPr/>
      </dsp:nvSpPr>
      <dsp:spPr>
        <a:xfrm>
          <a:off x="0" y="1699768"/>
          <a:ext cx="10515600" cy="2029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0" lvl="1" indent="-285750" algn="just" defTabSz="1289050">
            <a:lnSpc>
              <a:spcPct val="90000"/>
            </a:lnSpc>
            <a:spcBef>
              <a:spcPct val="0"/>
            </a:spcBef>
            <a:spcAft>
              <a:spcPct val="15000"/>
            </a:spcAft>
            <a:buNone/>
          </a:pPr>
          <a:r>
            <a:rPr lang="it-IT" sz="2900" kern="1200" dirty="0"/>
            <a:t>Il termine per la presentazione delle dichiarazioni in catasto viene stabilito in </a:t>
          </a:r>
          <a:r>
            <a:rPr lang="it-IT" sz="2900" b="1" kern="1200" dirty="0">
              <a:solidFill>
                <a:srgbClr val="E67B15"/>
              </a:solidFill>
            </a:rPr>
            <a:t>trenta giorni </a:t>
          </a:r>
          <a:r>
            <a:rPr lang="it-IT" sz="2900" kern="1200" dirty="0"/>
            <a:t>decorrenti dalla momento in cui sono divenute abitabili o servibili all’uso a cui sono destinate, ovvero dal momento in cui le mutazioni si sono verificate.</a:t>
          </a:r>
          <a:endParaRPr lang="it-IT" sz="2900" b="1" kern="1200" dirty="0">
            <a:solidFill>
              <a:srgbClr val="E67B15"/>
            </a:solidFill>
          </a:endParaRPr>
        </a:p>
      </dsp:txBody>
      <dsp:txXfrm>
        <a:off x="0" y="1699768"/>
        <a:ext cx="10515600" cy="202992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DB97-DCE1-445D-BE2C-F9D67092B05C}">
      <dsp:nvSpPr>
        <dsp:cNvPr id="0" name=""/>
        <dsp:cNvSpPr/>
      </dsp:nvSpPr>
      <dsp:spPr>
        <a:xfrm>
          <a:off x="0" y="31472"/>
          <a:ext cx="10515600" cy="921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it-IT" sz="3200" kern="1200" dirty="0"/>
            <a:t>TRIBUTI</a:t>
          </a:r>
        </a:p>
      </dsp:txBody>
      <dsp:txXfrm>
        <a:off x="0" y="31472"/>
        <a:ext cx="10515600" cy="921600"/>
      </dsp:txXfrm>
    </dsp:sp>
    <dsp:sp modelId="{2CA260C9-1BF1-4CEF-8C96-C26049EA95E4}">
      <dsp:nvSpPr>
        <dsp:cNvPr id="0" name=""/>
        <dsp:cNvSpPr/>
      </dsp:nvSpPr>
      <dsp:spPr>
        <a:xfrm>
          <a:off x="0" y="953072"/>
          <a:ext cx="10515600" cy="27669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0" lvl="1" indent="-285750" algn="just" defTabSz="1422400">
            <a:lnSpc>
              <a:spcPct val="90000"/>
            </a:lnSpc>
            <a:spcBef>
              <a:spcPct val="0"/>
            </a:spcBef>
            <a:spcAft>
              <a:spcPct val="15000"/>
            </a:spcAft>
            <a:buNone/>
          </a:pPr>
          <a:r>
            <a:rPr lang="it-IT" sz="3200" kern="1200" dirty="0"/>
            <a:t>La presentazione degli atti di aggiornamento del Catasto Fabbricati prevede il versamento dei </a:t>
          </a:r>
          <a:r>
            <a:rPr lang="it-IT" sz="3200" b="1" kern="1200" dirty="0">
              <a:solidFill>
                <a:srgbClr val="E67B15"/>
              </a:solidFill>
            </a:rPr>
            <a:t>tributi speciali catastali</a:t>
          </a:r>
          <a:r>
            <a:rPr lang="it-IT" sz="3200" kern="1200" dirty="0"/>
            <a:t>.</a:t>
          </a:r>
          <a:endParaRPr lang="it-IT" sz="3200" b="1" kern="1200" dirty="0">
            <a:solidFill>
              <a:srgbClr val="E67B15"/>
            </a:solidFill>
          </a:endParaRPr>
        </a:p>
        <a:p>
          <a:pPr marL="0" lvl="1" indent="-285750" algn="just" defTabSz="1422400">
            <a:lnSpc>
              <a:spcPct val="90000"/>
            </a:lnSpc>
            <a:spcBef>
              <a:spcPct val="0"/>
            </a:spcBef>
            <a:spcAft>
              <a:spcPct val="15000"/>
            </a:spcAft>
            <a:buNone/>
          </a:pPr>
          <a:r>
            <a:rPr lang="it-IT" sz="3200" kern="1200" dirty="0"/>
            <a:t>I tributi sono autoliquidati dal professionista incaricato della presentazione dell’atto di aggiornamento in relazione alla dichiarazione resa.</a:t>
          </a:r>
        </a:p>
      </dsp:txBody>
      <dsp:txXfrm>
        <a:off x="0" y="953072"/>
        <a:ext cx="10515600" cy="27669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DB97-DCE1-445D-BE2C-F9D67092B05C}">
      <dsp:nvSpPr>
        <dsp:cNvPr id="0" name=""/>
        <dsp:cNvSpPr/>
      </dsp:nvSpPr>
      <dsp:spPr>
        <a:xfrm>
          <a:off x="0" y="68480"/>
          <a:ext cx="10515600"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it-IT" sz="2600" kern="1200" dirty="0"/>
            <a:t>SANZIONI</a:t>
          </a:r>
        </a:p>
      </dsp:txBody>
      <dsp:txXfrm>
        <a:off x="0" y="68480"/>
        <a:ext cx="10515600" cy="748800"/>
      </dsp:txXfrm>
    </dsp:sp>
    <dsp:sp modelId="{2CA260C9-1BF1-4CEF-8C96-C26049EA95E4}">
      <dsp:nvSpPr>
        <dsp:cNvPr id="0" name=""/>
        <dsp:cNvSpPr/>
      </dsp:nvSpPr>
      <dsp:spPr>
        <a:xfrm>
          <a:off x="0" y="817280"/>
          <a:ext cx="10515600" cy="37826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0" lvl="1" indent="-228600" algn="just" defTabSz="1155700">
            <a:lnSpc>
              <a:spcPct val="90000"/>
            </a:lnSpc>
            <a:spcBef>
              <a:spcPct val="0"/>
            </a:spcBef>
            <a:spcAft>
              <a:spcPct val="15000"/>
            </a:spcAft>
            <a:buNone/>
          </a:pPr>
          <a:r>
            <a:rPr lang="it-IT" sz="2600" kern="1200" dirty="0"/>
            <a:t>Il mancato o tardivo assolvimento degli adempimenti catastali può essere sanzionabile. </a:t>
          </a:r>
          <a:endParaRPr lang="it-IT" sz="2600" b="1" kern="1200" dirty="0">
            <a:solidFill>
              <a:srgbClr val="E67B15"/>
            </a:solidFill>
          </a:endParaRPr>
        </a:p>
        <a:p>
          <a:pPr marL="0" lvl="1" indent="-228600" algn="just" defTabSz="1155700">
            <a:lnSpc>
              <a:spcPct val="90000"/>
            </a:lnSpc>
            <a:spcBef>
              <a:spcPct val="0"/>
            </a:spcBef>
            <a:spcAft>
              <a:spcPct val="15000"/>
            </a:spcAft>
            <a:buNone/>
          </a:pPr>
          <a:r>
            <a:rPr lang="it-IT" sz="2600" kern="1200" dirty="0"/>
            <a:t>La violazione decorre dal giorno successivo al termine ultimo previsto per la presentazione della dichiarazione in catasto.</a:t>
          </a:r>
          <a:endParaRPr lang="it-IT" sz="2600" b="1" kern="1200" dirty="0">
            <a:solidFill>
              <a:srgbClr val="E67B15"/>
            </a:solidFill>
          </a:endParaRPr>
        </a:p>
        <a:p>
          <a:pPr marL="0" lvl="1" indent="-228600" algn="just" defTabSz="1155700">
            <a:lnSpc>
              <a:spcPct val="90000"/>
            </a:lnSpc>
            <a:spcBef>
              <a:spcPct val="0"/>
            </a:spcBef>
            <a:spcAft>
              <a:spcPct val="15000"/>
            </a:spcAft>
            <a:buNone/>
          </a:pPr>
          <a:r>
            <a:rPr lang="it-IT" sz="2600" kern="1200" dirty="0"/>
            <a:t>Non sono sanzionabili le fattispecie non soggette a obbligo di presentazione di atti di aggiornamento (categorie fittizie, beni comuni non censibili, variazioni per esatta rappresentazione grafica non dipendenti da lavori successivamente intervenuti e che non diano luogo a una nuova determinazione della rendita).</a:t>
          </a:r>
          <a:endParaRPr lang="it-IT" sz="2600" b="1" kern="1200" dirty="0">
            <a:solidFill>
              <a:srgbClr val="E67B15"/>
            </a:solidFill>
          </a:endParaRPr>
        </a:p>
      </dsp:txBody>
      <dsp:txXfrm>
        <a:off x="0" y="817280"/>
        <a:ext cx="10515600" cy="37826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9BEA-2BDB-4C9B-9796-C438D0E38B77}">
      <dsp:nvSpPr>
        <dsp:cNvPr id="0" name=""/>
        <dsp:cNvSpPr/>
      </dsp:nvSpPr>
      <dsp:spPr>
        <a:xfrm>
          <a:off x="1757" y="3079"/>
          <a:ext cx="3596484" cy="490045"/>
        </a:xfrm>
        <a:prstGeom prst="roundRect">
          <a:avLst>
            <a:gd name="adj" fmla="val 10000"/>
          </a:avLst>
        </a:prstGeom>
        <a:solidFill>
          <a:srgbClr val="E67B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rgbClr val="0C4376"/>
              </a:solidFill>
            </a:rPr>
            <a:t>Dichiarazione di Accatastamento</a:t>
          </a:r>
        </a:p>
      </dsp:txBody>
      <dsp:txXfrm>
        <a:off x="16110" y="17432"/>
        <a:ext cx="3567778" cy="461339"/>
      </dsp:txXfrm>
    </dsp:sp>
    <dsp:sp modelId="{46D632D3-F16A-4F89-AF70-B3F01F311923}">
      <dsp:nvSpPr>
        <dsp:cNvPr id="0" name=""/>
        <dsp:cNvSpPr/>
      </dsp:nvSpPr>
      <dsp:spPr>
        <a:xfrm>
          <a:off x="1757" y="512566"/>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Quadro A</a:t>
          </a:r>
        </a:p>
      </dsp:txBody>
      <dsp:txXfrm>
        <a:off x="16110" y="526919"/>
        <a:ext cx="3567778" cy="461339"/>
      </dsp:txXfrm>
    </dsp:sp>
    <dsp:sp modelId="{E5B67E49-10AA-4E17-A52F-7D2AA8862FAF}">
      <dsp:nvSpPr>
        <dsp:cNvPr id="0" name=""/>
        <dsp:cNvSpPr/>
      </dsp:nvSpPr>
      <dsp:spPr>
        <a:xfrm>
          <a:off x="1757" y="1022053"/>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Quadro I</a:t>
          </a:r>
        </a:p>
      </dsp:txBody>
      <dsp:txXfrm>
        <a:off x="16110" y="1036406"/>
        <a:ext cx="3567778" cy="461339"/>
      </dsp:txXfrm>
    </dsp:sp>
    <dsp:sp modelId="{B2FDB87E-1E77-461F-A968-B682B0C11B32}">
      <dsp:nvSpPr>
        <dsp:cNvPr id="0" name=""/>
        <dsp:cNvSpPr/>
      </dsp:nvSpPr>
      <dsp:spPr>
        <a:xfrm>
          <a:off x="1757" y="1531540"/>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Quadro U</a:t>
          </a:r>
        </a:p>
      </dsp:txBody>
      <dsp:txXfrm>
        <a:off x="16110" y="1545893"/>
        <a:ext cx="3567778" cy="461339"/>
      </dsp:txXfrm>
    </dsp:sp>
    <dsp:sp modelId="{405F2647-BEE9-48AD-8807-228D0A27DFD9}">
      <dsp:nvSpPr>
        <dsp:cNvPr id="0" name=""/>
        <dsp:cNvSpPr/>
      </dsp:nvSpPr>
      <dsp:spPr>
        <a:xfrm>
          <a:off x="1757" y="2041027"/>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Quadro D</a:t>
          </a:r>
        </a:p>
      </dsp:txBody>
      <dsp:txXfrm>
        <a:off x="16110" y="2055380"/>
        <a:ext cx="3567778" cy="461339"/>
      </dsp:txXfrm>
    </dsp:sp>
    <dsp:sp modelId="{D0680907-624B-4EB7-9826-93A6A633CE35}">
      <dsp:nvSpPr>
        <dsp:cNvPr id="0" name=""/>
        <dsp:cNvSpPr/>
      </dsp:nvSpPr>
      <dsp:spPr>
        <a:xfrm>
          <a:off x="1757" y="2550514"/>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Quadro Dati del dichiarante</a:t>
          </a:r>
        </a:p>
      </dsp:txBody>
      <dsp:txXfrm>
        <a:off x="16110" y="2564867"/>
        <a:ext cx="3567778" cy="461339"/>
      </dsp:txXfrm>
    </dsp:sp>
    <dsp:sp modelId="{5567171A-8D6F-4700-8E93-A44D88132117}">
      <dsp:nvSpPr>
        <dsp:cNvPr id="0" name=""/>
        <dsp:cNvSpPr/>
      </dsp:nvSpPr>
      <dsp:spPr>
        <a:xfrm>
          <a:off x="1757" y="3060001"/>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Elaborato Planimetrico</a:t>
          </a:r>
        </a:p>
      </dsp:txBody>
      <dsp:txXfrm>
        <a:off x="16110" y="3074354"/>
        <a:ext cx="3567778" cy="461339"/>
      </dsp:txXfrm>
    </dsp:sp>
    <dsp:sp modelId="{CFF08418-5954-4329-9A94-9A4A006F89B1}">
      <dsp:nvSpPr>
        <dsp:cNvPr id="0" name=""/>
        <dsp:cNvSpPr/>
      </dsp:nvSpPr>
      <dsp:spPr>
        <a:xfrm>
          <a:off x="1757" y="3569488"/>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Planimetria</a:t>
          </a:r>
        </a:p>
      </dsp:txBody>
      <dsp:txXfrm>
        <a:off x="16110" y="3583841"/>
        <a:ext cx="3567778" cy="461339"/>
      </dsp:txXfrm>
    </dsp:sp>
    <dsp:sp modelId="{289247B6-AB4E-4A89-8DA3-0D0691E7FA54}">
      <dsp:nvSpPr>
        <dsp:cNvPr id="0" name=""/>
        <dsp:cNvSpPr/>
      </dsp:nvSpPr>
      <dsp:spPr>
        <a:xfrm>
          <a:off x="1757" y="4078976"/>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Elenco subalterni</a:t>
          </a:r>
        </a:p>
      </dsp:txBody>
      <dsp:txXfrm>
        <a:off x="16110" y="4093329"/>
        <a:ext cx="3567778" cy="461339"/>
      </dsp:txXfrm>
    </dsp:sp>
    <dsp:sp modelId="{1FC9E7B3-2CA8-461E-A65E-FA8B80AB6FA4}">
      <dsp:nvSpPr>
        <dsp:cNvPr id="0" name=""/>
        <dsp:cNvSpPr/>
      </dsp:nvSpPr>
      <dsp:spPr>
        <a:xfrm>
          <a:off x="1757" y="4588463"/>
          <a:ext cx="3596484"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a:t>Modelli 1N/2N</a:t>
          </a:r>
        </a:p>
      </dsp:txBody>
      <dsp:txXfrm>
        <a:off x="16110" y="4602816"/>
        <a:ext cx="3567778" cy="4613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7ED73-DEFC-48B4-939C-CED6729F07FA}">
      <dsp:nvSpPr>
        <dsp:cNvPr id="0" name=""/>
        <dsp:cNvSpPr/>
      </dsp:nvSpPr>
      <dsp:spPr>
        <a:xfrm>
          <a:off x="1755" y="3079"/>
          <a:ext cx="3596489" cy="490045"/>
        </a:xfrm>
        <a:prstGeom prst="roundRect">
          <a:avLst>
            <a:gd name="adj" fmla="val 10000"/>
          </a:avLst>
        </a:prstGeom>
        <a:solidFill>
          <a:srgbClr val="E67B1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solidFill>
                <a:srgbClr val="0C4376"/>
              </a:solidFill>
            </a:rPr>
            <a:t>Dichiarazione di Variazione</a:t>
          </a:r>
        </a:p>
      </dsp:txBody>
      <dsp:txXfrm>
        <a:off x="16108" y="17432"/>
        <a:ext cx="3567783" cy="461339"/>
      </dsp:txXfrm>
    </dsp:sp>
    <dsp:sp modelId="{AD8A73BB-E81B-416E-9979-1AAC687861C6}">
      <dsp:nvSpPr>
        <dsp:cNvPr id="0" name=""/>
        <dsp:cNvSpPr/>
      </dsp:nvSpPr>
      <dsp:spPr>
        <a:xfrm>
          <a:off x="3515" y="512566"/>
          <a:ext cx="3592968"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Quadro B</a:t>
          </a:r>
        </a:p>
      </dsp:txBody>
      <dsp:txXfrm>
        <a:off x="17868" y="526919"/>
        <a:ext cx="3564262" cy="461339"/>
      </dsp:txXfrm>
    </dsp:sp>
    <dsp:sp modelId="{77CD1A5D-EF11-448B-811D-AC63D5E842AB}">
      <dsp:nvSpPr>
        <dsp:cNvPr id="0" name=""/>
        <dsp:cNvSpPr/>
      </dsp:nvSpPr>
      <dsp:spPr>
        <a:xfrm>
          <a:off x="3515" y="1022053"/>
          <a:ext cx="3592968" cy="490045"/>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it-IT" sz="2100" kern="1200" dirty="0"/>
        </a:p>
      </dsp:txBody>
      <dsp:txXfrm>
        <a:off x="17868" y="1036406"/>
        <a:ext cx="3564262" cy="461339"/>
      </dsp:txXfrm>
    </dsp:sp>
    <dsp:sp modelId="{2B1D9F59-71CA-43DD-9277-906E63178E03}">
      <dsp:nvSpPr>
        <dsp:cNvPr id="0" name=""/>
        <dsp:cNvSpPr/>
      </dsp:nvSpPr>
      <dsp:spPr>
        <a:xfrm>
          <a:off x="3515" y="1531540"/>
          <a:ext cx="3592968"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Quadro U</a:t>
          </a:r>
        </a:p>
      </dsp:txBody>
      <dsp:txXfrm>
        <a:off x="17868" y="1545893"/>
        <a:ext cx="3564262" cy="461339"/>
      </dsp:txXfrm>
    </dsp:sp>
    <dsp:sp modelId="{1533E6A7-77A2-4433-A3E1-C5117713529A}">
      <dsp:nvSpPr>
        <dsp:cNvPr id="0" name=""/>
        <dsp:cNvSpPr/>
      </dsp:nvSpPr>
      <dsp:spPr>
        <a:xfrm>
          <a:off x="3515" y="2041027"/>
          <a:ext cx="3592968"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Quadro D</a:t>
          </a:r>
        </a:p>
      </dsp:txBody>
      <dsp:txXfrm>
        <a:off x="17868" y="2055380"/>
        <a:ext cx="3564262" cy="461339"/>
      </dsp:txXfrm>
    </dsp:sp>
    <dsp:sp modelId="{E40A5E84-A310-4151-9F1C-CEC06435AED1}">
      <dsp:nvSpPr>
        <dsp:cNvPr id="0" name=""/>
        <dsp:cNvSpPr/>
      </dsp:nvSpPr>
      <dsp:spPr>
        <a:xfrm>
          <a:off x="3515" y="2550514"/>
          <a:ext cx="3592968"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Quadro Dati del dichiarante</a:t>
          </a:r>
        </a:p>
      </dsp:txBody>
      <dsp:txXfrm>
        <a:off x="17868" y="2564867"/>
        <a:ext cx="3564262" cy="461339"/>
      </dsp:txXfrm>
    </dsp:sp>
    <dsp:sp modelId="{6558F82B-D929-4C52-9793-04F990EA869D}">
      <dsp:nvSpPr>
        <dsp:cNvPr id="0" name=""/>
        <dsp:cNvSpPr/>
      </dsp:nvSpPr>
      <dsp:spPr>
        <a:xfrm>
          <a:off x="3515" y="3060001"/>
          <a:ext cx="3592968"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Elaborato Planimetrico</a:t>
          </a:r>
        </a:p>
      </dsp:txBody>
      <dsp:txXfrm>
        <a:off x="17868" y="3074354"/>
        <a:ext cx="3564262" cy="461339"/>
      </dsp:txXfrm>
    </dsp:sp>
    <dsp:sp modelId="{CF80E6B9-E1F8-4129-BE54-A93E467C3675}">
      <dsp:nvSpPr>
        <dsp:cNvPr id="0" name=""/>
        <dsp:cNvSpPr/>
      </dsp:nvSpPr>
      <dsp:spPr>
        <a:xfrm>
          <a:off x="3515" y="3569488"/>
          <a:ext cx="3592968"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Planimetria</a:t>
          </a:r>
        </a:p>
      </dsp:txBody>
      <dsp:txXfrm>
        <a:off x="17868" y="3583841"/>
        <a:ext cx="3564262" cy="461339"/>
      </dsp:txXfrm>
    </dsp:sp>
    <dsp:sp modelId="{451870B1-D882-4A68-8584-C3D53B3DBBB9}">
      <dsp:nvSpPr>
        <dsp:cNvPr id="0" name=""/>
        <dsp:cNvSpPr/>
      </dsp:nvSpPr>
      <dsp:spPr>
        <a:xfrm>
          <a:off x="3515" y="4078976"/>
          <a:ext cx="3592968"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Elenco subalterni</a:t>
          </a:r>
        </a:p>
      </dsp:txBody>
      <dsp:txXfrm>
        <a:off x="17868" y="4093329"/>
        <a:ext cx="3564262" cy="461339"/>
      </dsp:txXfrm>
    </dsp:sp>
    <dsp:sp modelId="{F72DA8B6-3FE9-4A8A-9C9A-465927F843FF}">
      <dsp:nvSpPr>
        <dsp:cNvPr id="0" name=""/>
        <dsp:cNvSpPr/>
      </dsp:nvSpPr>
      <dsp:spPr>
        <a:xfrm>
          <a:off x="3515" y="4588463"/>
          <a:ext cx="3592968" cy="4900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dirty="0"/>
            <a:t>Modelli 1N/2N</a:t>
          </a:r>
        </a:p>
      </dsp:txBody>
      <dsp:txXfrm>
        <a:off x="17868" y="4602816"/>
        <a:ext cx="3564262" cy="461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3E05B-B3DE-448A-8993-0C2232ED7F32}">
      <dsp:nvSpPr>
        <dsp:cNvPr id="0" name=""/>
        <dsp:cNvSpPr/>
      </dsp:nvSpPr>
      <dsp:spPr>
        <a:xfrm>
          <a:off x="0" y="0"/>
          <a:ext cx="8938260" cy="152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dirty="0"/>
            <a:t>Valutazione delle caratteristiche oggettive dell’immobile in cui è collocata l’unità immobiliare</a:t>
          </a:r>
        </a:p>
      </dsp:txBody>
      <dsp:txXfrm>
        <a:off x="44650" y="44650"/>
        <a:ext cx="7293231" cy="1435176"/>
      </dsp:txXfrm>
    </dsp:sp>
    <dsp:sp modelId="{0D600850-0B79-4785-9BFA-86F6B2B52438}">
      <dsp:nvSpPr>
        <dsp:cNvPr id="0" name=""/>
        <dsp:cNvSpPr/>
      </dsp:nvSpPr>
      <dsp:spPr>
        <a:xfrm>
          <a:off x="788669" y="1778555"/>
          <a:ext cx="8938260" cy="152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dirty="0"/>
            <a:t>Verifica del carattere ordinario o particolare/speciale dell’unità immobiliare</a:t>
          </a:r>
        </a:p>
      </dsp:txBody>
      <dsp:txXfrm>
        <a:off x="833319" y="1823205"/>
        <a:ext cx="7069380" cy="1435176"/>
      </dsp:txXfrm>
    </dsp:sp>
    <dsp:sp modelId="{4F004E49-07A5-4976-8D58-5A1DCD3F9CFF}">
      <dsp:nvSpPr>
        <dsp:cNvPr id="0" name=""/>
        <dsp:cNvSpPr/>
      </dsp:nvSpPr>
      <dsp:spPr>
        <a:xfrm>
          <a:off x="1577339" y="3557111"/>
          <a:ext cx="8938260" cy="15244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it-IT" sz="2900" kern="1200" dirty="0"/>
            <a:t>Assegnazione della categoria catastale</a:t>
          </a:r>
        </a:p>
      </dsp:txBody>
      <dsp:txXfrm>
        <a:off x="1621989" y="3601761"/>
        <a:ext cx="7069380" cy="1435176"/>
      </dsp:txXfrm>
    </dsp:sp>
    <dsp:sp modelId="{D68B77FE-134B-4276-94A2-C6053DAFFE4D}">
      <dsp:nvSpPr>
        <dsp:cNvPr id="0" name=""/>
        <dsp:cNvSpPr/>
      </dsp:nvSpPr>
      <dsp:spPr>
        <a:xfrm>
          <a:off x="7947350" y="1156061"/>
          <a:ext cx="990909" cy="990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dirty="0"/>
        </a:p>
      </dsp:txBody>
      <dsp:txXfrm>
        <a:off x="8170305" y="1156061"/>
        <a:ext cx="544999" cy="745659"/>
      </dsp:txXfrm>
    </dsp:sp>
    <dsp:sp modelId="{EC0C6484-4A3C-4E4C-BCBD-39B93DE54ED6}">
      <dsp:nvSpPr>
        <dsp:cNvPr id="0" name=""/>
        <dsp:cNvSpPr/>
      </dsp:nvSpPr>
      <dsp:spPr>
        <a:xfrm>
          <a:off x="8736020" y="2924453"/>
          <a:ext cx="990909" cy="99090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it-IT" sz="3600" kern="1200" dirty="0"/>
        </a:p>
      </dsp:txBody>
      <dsp:txXfrm>
        <a:off x="8958975" y="2924453"/>
        <a:ext cx="544999" cy="745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43ED7-5A96-457C-A119-78240E3D5552}">
      <dsp:nvSpPr>
        <dsp:cNvPr id="0" name=""/>
        <dsp:cNvSpPr/>
      </dsp:nvSpPr>
      <dsp:spPr>
        <a:xfrm>
          <a:off x="6389" y="1628633"/>
          <a:ext cx="1901255" cy="18000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Unità Immobiliare</a:t>
          </a:r>
        </a:p>
      </dsp:txBody>
      <dsp:txXfrm>
        <a:off x="59109" y="1681353"/>
        <a:ext cx="1795815" cy="1694564"/>
      </dsp:txXfrm>
    </dsp:sp>
    <dsp:sp modelId="{BB9FB714-8819-413D-9C15-C5FF7E6828DE}">
      <dsp:nvSpPr>
        <dsp:cNvPr id="0" name=""/>
        <dsp:cNvSpPr/>
      </dsp:nvSpPr>
      <dsp:spPr>
        <a:xfrm rot="18526035">
          <a:off x="1680619" y="2038307"/>
          <a:ext cx="1214553" cy="33673"/>
        </a:xfrm>
        <a:custGeom>
          <a:avLst/>
          <a:gdLst/>
          <a:ahLst/>
          <a:cxnLst/>
          <a:rect l="0" t="0" r="0" b="0"/>
          <a:pathLst>
            <a:path>
              <a:moveTo>
                <a:pt x="0" y="16836"/>
              </a:moveTo>
              <a:lnTo>
                <a:pt x="1214553" y="168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dirty="0"/>
        </a:p>
      </dsp:txBody>
      <dsp:txXfrm>
        <a:off x="2257532" y="2024780"/>
        <a:ext cx="60727" cy="60727"/>
      </dsp:txXfrm>
    </dsp:sp>
    <dsp:sp modelId="{B5949122-26B7-4257-A140-A3CD0DFB3202}">
      <dsp:nvSpPr>
        <dsp:cNvPr id="0" name=""/>
        <dsp:cNvSpPr/>
      </dsp:nvSpPr>
      <dsp:spPr>
        <a:xfrm>
          <a:off x="2668147" y="177257"/>
          <a:ext cx="2517547" cy="28087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Tipologia avente una diffusione tale all’interno della zona censuaria da individuare un campione di unità immobiliari di riferimento con caratteristiche tra loro similari</a:t>
          </a:r>
        </a:p>
      </dsp:txBody>
      <dsp:txXfrm>
        <a:off x="2741883" y="250993"/>
        <a:ext cx="2370075" cy="2661319"/>
      </dsp:txXfrm>
    </dsp:sp>
    <dsp:sp modelId="{7083EC7A-6ED0-439A-A436-606F4F5675B7}">
      <dsp:nvSpPr>
        <dsp:cNvPr id="0" name=""/>
        <dsp:cNvSpPr/>
      </dsp:nvSpPr>
      <dsp:spPr>
        <a:xfrm>
          <a:off x="5185694" y="1564816"/>
          <a:ext cx="760502" cy="33673"/>
        </a:xfrm>
        <a:custGeom>
          <a:avLst/>
          <a:gdLst/>
          <a:ahLst/>
          <a:cxnLst/>
          <a:rect l="0" t="0" r="0" b="0"/>
          <a:pathLst>
            <a:path>
              <a:moveTo>
                <a:pt x="0" y="16836"/>
              </a:moveTo>
              <a:lnTo>
                <a:pt x="760502" y="16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dirty="0"/>
        </a:p>
      </dsp:txBody>
      <dsp:txXfrm>
        <a:off x="5546933" y="1562640"/>
        <a:ext cx="38025" cy="38025"/>
      </dsp:txXfrm>
    </dsp:sp>
    <dsp:sp modelId="{ED3256DF-9DEB-4419-A6D9-172DDFB74CB8}">
      <dsp:nvSpPr>
        <dsp:cNvPr id="0" name=""/>
        <dsp:cNvSpPr/>
      </dsp:nvSpPr>
      <dsp:spPr>
        <a:xfrm>
          <a:off x="5946197" y="681651"/>
          <a:ext cx="1901255" cy="18000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Carattere ordinario</a:t>
          </a:r>
        </a:p>
      </dsp:txBody>
      <dsp:txXfrm>
        <a:off x="5998917" y="734371"/>
        <a:ext cx="1795815" cy="1694564"/>
      </dsp:txXfrm>
    </dsp:sp>
    <dsp:sp modelId="{0F48E339-42A3-4DA7-B39F-BD0903665C80}">
      <dsp:nvSpPr>
        <dsp:cNvPr id="0" name=""/>
        <dsp:cNvSpPr/>
      </dsp:nvSpPr>
      <dsp:spPr>
        <a:xfrm>
          <a:off x="7847452" y="1564816"/>
          <a:ext cx="760502" cy="33673"/>
        </a:xfrm>
        <a:custGeom>
          <a:avLst/>
          <a:gdLst/>
          <a:ahLst/>
          <a:cxnLst/>
          <a:rect l="0" t="0" r="0" b="0"/>
          <a:pathLst>
            <a:path>
              <a:moveTo>
                <a:pt x="0" y="16836"/>
              </a:moveTo>
              <a:lnTo>
                <a:pt x="760502" y="16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dirty="0"/>
        </a:p>
      </dsp:txBody>
      <dsp:txXfrm>
        <a:off x="8208691" y="1562640"/>
        <a:ext cx="38025" cy="38025"/>
      </dsp:txXfrm>
    </dsp:sp>
    <dsp:sp modelId="{01ABA2AE-684A-40CC-A4E6-865FEAD329AC}">
      <dsp:nvSpPr>
        <dsp:cNvPr id="0" name=""/>
        <dsp:cNvSpPr/>
      </dsp:nvSpPr>
      <dsp:spPr>
        <a:xfrm>
          <a:off x="8607955" y="681651"/>
          <a:ext cx="1901255" cy="18000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Stima </a:t>
          </a:r>
          <a:r>
            <a:rPr lang="it-IT" sz="2000" kern="1200" dirty="0"/>
            <a:t>sintetico-comparativa</a:t>
          </a:r>
          <a:r>
            <a:rPr lang="it-IT" sz="1900" kern="1200" dirty="0"/>
            <a:t> </a:t>
          </a:r>
        </a:p>
        <a:p>
          <a:pPr marL="0" lvl="0" indent="0" algn="ctr" defTabSz="844550">
            <a:lnSpc>
              <a:spcPct val="90000"/>
            </a:lnSpc>
            <a:spcBef>
              <a:spcPct val="0"/>
            </a:spcBef>
            <a:spcAft>
              <a:spcPct val="35000"/>
            </a:spcAft>
            <a:buNone/>
          </a:pPr>
          <a:r>
            <a:rPr lang="it-IT" sz="1900" kern="1200" dirty="0"/>
            <a:t>(Categorie e Classi)</a:t>
          </a:r>
        </a:p>
      </dsp:txBody>
      <dsp:txXfrm>
        <a:off x="8660675" y="734371"/>
        <a:ext cx="1795815" cy="1694564"/>
      </dsp:txXfrm>
    </dsp:sp>
    <dsp:sp modelId="{B641D4C6-9E6C-4F3C-BD07-FABD5B94BC67}">
      <dsp:nvSpPr>
        <dsp:cNvPr id="0" name=""/>
        <dsp:cNvSpPr/>
      </dsp:nvSpPr>
      <dsp:spPr>
        <a:xfrm rot="3764134">
          <a:off x="1457830" y="3249645"/>
          <a:ext cx="1660130" cy="33673"/>
        </a:xfrm>
        <a:custGeom>
          <a:avLst/>
          <a:gdLst/>
          <a:ahLst/>
          <a:cxnLst/>
          <a:rect l="0" t="0" r="0" b="0"/>
          <a:pathLst>
            <a:path>
              <a:moveTo>
                <a:pt x="0" y="16836"/>
              </a:moveTo>
              <a:lnTo>
                <a:pt x="1660130" y="168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dirty="0"/>
        </a:p>
      </dsp:txBody>
      <dsp:txXfrm>
        <a:off x="2246392" y="3224978"/>
        <a:ext cx="83006" cy="83006"/>
      </dsp:txXfrm>
    </dsp:sp>
    <dsp:sp modelId="{352E7A18-0D52-4B39-B6B2-DAFAAF56E156}">
      <dsp:nvSpPr>
        <dsp:cNvPr id="0" name=""/>
        <dsp:cNvSpPr/>
      </dsp:nvSpPr>
      <dsp:spPr>
        <a:xfrm>
          <a:off x="2668147" y="3128643"/>
          <a:ext cx="2517547" cy="175137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it-IT" sz="1900" kern="1200" dirty="0"/>
            <a:t>Tipologia avente scarsa diffusione o caratteristiche singolari all’interno della zona censuaria</a:t>
          </a:r>
        </a:p>
      </dsp:txBody>
      <dsp:txXfrm>
        <a:off x="2719443" y="3179939"/>
        <a:ext cx="2414955" cy="1648778"/>
      </dsp:txXfrm>
    </dsp:sp>
    <dsp:sp modelId="{A5086830-C8DD-4825-981E-70E84D939C81}">
      <dsp:nvSpPr>
        <dsp:cNvPr id="0" name=""/>
        <dsp:cNvSpPr/>
      </dsp:nvSpPr>
      <dsp:spPr>
        <a:xfrm>
          <a:off x="5185694" y="3987491"/>
          <a:ext cx="760502" cy="33673"/>
        </a:xfrm>
        <a:custGeom>
          <a:avLst/>
          <a:gdLst/>
          <a:ahLst/>
          <a:cxnLst/>
          <a:rect l="0" t="0" r="0" b="0"/>
          <a:pathLst>
            <a:path>
              <a:moveTo>
                <a:pt x="0" y="16836"/>
              </a:moveTo>
              <a:lnTo>
                <a:pt x="760502" y="16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dirty="0"/>
        </a:p>
      </dsp:txBody>
      <dsp:txXfrm>
        <a:off x="5546933" y="3985315"/>
        <a:ext cx="38025" cy="38025"/>
      </dsp:txXfrm>
    </dsp:sp>
    <dsp:sp modelId="{5E4D611B-5C1F-492B-80F0-51E85CF300A2}">
      <dsp:nvSpPr>
        <dsp:cNvPr id="0" name=""/>
        <dsp:cNvSpPr/>
      </dsp:nvSpPr>
      <dsp:spPr>
        <a:xfrm>
          <a:off x="5946197" y="3104326"/>
          <a:ext cx="1901255" cy="18000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Carattere speciale o particolare</a:t>
          </a:r>
        </a:p>
      </dsp:txBody>
      <dsp:txXfrm>
        <a:off x="5998917" y="3157046"/>
        <a:ext cx="1795815" cy="1694564"/>
      </dsp:txXfrm>
    </dsp:sp>
    <dsp:sp modelId="{51954D88-45EB-4E50-98BA-5C922B63F72A}">
      <dsp:nvSpPr>
        <dsp:cNvPr id="0" name=""/>
        <dsp:cNvSpPr/>
      </dsp:nvSpPr>
      <dsp:spPr>
        <a:xfrm rot="21562842">
          <a:off x="7847430" y="3983347"/>
          <a:ext cx="766935" cy="33673"/>
        </a:xfrm>
        <a:custGeom>
          <a:avLst/>
          <a:gdLst/>
          <a:ahLst/>
          <a:cxnLst/>
          <a:rect l="0" t="0" r="0" b="0"/>
          <a:pathLst>
            <a:path>
              <a:moveTo>
                <a:pt x="0" y="16836"/>
              </a:moveTo>
              <a:lnTo>
                <a:pt x="766935" y="16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dirty="0"/>
        </a:p>
      </dsp:txBody>
      <dsp:txXfrm>
        <a:off x="8211724" y="3981010"/>
        <a:ext cx="38346" cy="38346"/>
      </dsp:txXfrm>
    </dsp:sp>
    <dsp:sp modelId="{3476144C-9D57-4A37-A0CF-048FA7502D72}">
      <dsp:nvSpPr>
        <dsp:cNvPr id="0" name=""/>
        <dsp:cNvSpPr/>
      </dsp:nvSpPr>
      <dsp:spPr>
        <a:xfrm>
          <a:off x="8614343" y="3096036"/>
          <a:ext cx="1901255" cy="18000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kern="1200" dirty="0"/>
            <a:t>Stima diretta</a:t>
          </a:r>
        </a:p>
      </dsp:txBody>
      <dsp:txXfrm>
        <a:off x="8667063" y="3148756"/>
        <a:ext cx="1795815" cy="1694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DB97-DCE1-445D-BE2C-F9D67092B05C}">
      <dsp:nvSpPr>
        <dsp:cNvPr id="0" name=""/>
        <dsp:cNvSpPr/>
      </dsp:nvSpPr>
      <dsp:spPr>
        <a:xfrm>
          <a:off x="51" y="6957"/>
          <a:ext cx="4913783" cy="138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800" kern="1200" dirty="0"/>
            <a:t>SPESE</a:t>
          </a:r>
        </a:p>
      </dsp:txBody>
      <dsp:txXfrm>
        <a:off x="51" y="6957"/>
        <a:ext cx="4913783" cy="1382400"/>
      </dsp:txXfrm>
    </dsp:sp>
    <dsp:sp modelId="{2CA260C9-1BF1-4CEF-8C96-C26049EA95E4}">
      <dsp:nvSpPr>
        <dsp:cNvPr id="0" name=""/>
        <dsp:cNvSpPr/>
      </dsp:nvSpPr>
      <dsp:spPr>
        <a:xfrm>
          <a:off x="51" y="1389357"/>
          <a:ext cx="4913783"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a:t>Amministrazione</a:t>
          </a:r>
        </a:p>
        <a:p>
          <a:pPr marL="285750" lvl="1" indent="-285750" algn="l" defTabSz="1244600">
            <a:lnSpc>
              <a:spcPct val="90000"/>
            </a:lnSpc>
            <a:spcBef>
              <a:spcPct val="0"/>
            </a:spcBef>
            <a:spcAft>
              <a:spcPct val="15000"/>
            </a:spcAft>
            <a:buChar char="•"/>
          </a:pPr>
          <a:r>
            <a:rPr lang="it-IT" sz="2800" kern="1200" dirty="0"/>
            <a:t>Manutenzione</a:t>
          </a:r>
        </a:p>
        <a:p>
          <a:pPr marL="285750" lvl="1" indent="-285750" algn="l" defTabSz="1244600">
            <a:lnSpc>
              <a:spcPct val="90000"/>
            </a:lnSpc>
            <a:spcBef>
              <a:spcPct val="0"/>
            </a:spcBef>
            <a:spcAft>
              <a:spcPct val="15000"/>
            </a:spcAft>
            <a:buChar char="•"/>
          </a:pPr>
          <a:r>
            <a:rPr lang="it-IT" sz="2800" kern="1200" dirty="0"/>
            <a:t>Conservazione</a:t>
          </a:r>
        </a:p>
      </dsp:txBody>
      <dsp:txXfrm>
        <a:off x="51" y="1389357"/>
        <a:ext cx="4913783" cy="2108160"/>
      </dsp:txXfrm>
    </dsp:sp>
    <dsp:sp modelId="{078E90D8-94A1-42D5-AA74-6DAA90201D62}">
      <dsp:nvSpPr>
        <dsp:cNvPr id="0" name=""/>
        <dsp:cNvSpPr/>
      </dsp:nvSpPr>
      <dsp:spPr>
        <a:xfrm>
          <a:off x="5601764" y="6957"/>
          <a:ext cx="4913783" cy="138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800" kern="1200" dirty="0"/>
            <a:t>PERDITE</a:t>
          </a:r>
        </a:p>
      </dsp:txBody>
      <dsp:txXfrm>
        <a:off x="5601764" y="6957"/>
        <a:ext cx="4913783" cy="1382400"/>
      </dsp:txXfrm>
    </dsp:sp>
    <dsp:sp modelId="{F7FBB1EA-145E-4C4D-BAAB-BD9AC1C0D575}">
      <dsp:nvSpPr>
        <dsp:cNvPr id="0" name=""/>
        <dsp:cNvSpPr/>
      </dsp:nvSpPr>
      <dsp:spPr>
        <a:xfrm>
          <a:off x="5601764" y="1389357"/>
          <a:ext cx="4913783" cy="2108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a:t>Sfitti</a:t>
          </a:r>
        </a:p>
        <a:p>
          <a:pPr marL="285750" lvl="1" indent="-285750" algn="l" defTabSz="1244600">
            <a:lnSpc>
              <a:spcPct val="90000"/>
            </a:lnSpc>
            <a:spcBef>
              <a:spcPct val="0"/>
            </a:spcBef>
            <a:spcAft>
              <a:spcPct val="15000"/>
            </a:spcAft>
            <a:buChar char="•"/>
          </a:pPr>
          <a:r>
            <a:rPr lang="it-IT" sz="2800" kern="1200" dirty="0"/>
            <a:t>Insolvenze/inesigibilità</a:t>
          </a:r>
        </a:p>
      </dsp:txBody>
      <dsp:txXfrm>
        <a:off x="5601764" y="1389357"/>
        <a:ext cx="4913783" cy="2108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9DB97-DCE1-445D-BE2C-F9D67092B05C}">
      <dsp:nvSpPr>
        <dsp:cNvPr id="0" name=""/>
        <dsp:cNvSpPr/>
      </dsp:nvSpPr>
      <dsp:spPr>
        <a:xfrm>
          <a:off x="51" y="10052"/>
          <a:ext cx="4913783" cy="178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800" kern="1200" dirty="0"/>
            <a:t>Epoca costruttiva ante 88-89</a:t>
          </a:r>
        </a:p>
      </dsp:txBody>
      <dsp:txXfrm>
        <a:off x="51" y="10052"/>
        <a:ext cx="4913783" cy="1785600"/>
      </dsp:txXfrm>
    </dsp:sp>
    <dsp:sp modelId="{2CA260C9-1BF1-4CEF-8C96-C26049EA95E4}">
      <dsp:nvSpPr>
        <dsp:cNvPr id="0" name=""/>
        <dsp:cNvSpPr/>
      </dsp:nvSpPr>
      <dsp:spPr>
        <a:xfrm>
          <a:off x="51" y="1795653"/>
          <a:ext cx="4913783"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a:t>Costruzioni: deprezzamento in funzione della VT</a:t>
          </a:r>
          <a:r>
            <a:rPr lang="it-IT" sz="2800" kern="1200" baseline="-25000" dirty="0"/>
            <a:t>E</a:t>
          </a:r>
        </a:p>
        <a:p>
          <a:pPr marL="285750" lvl="1" indent="-285750" algn="l" defTabSz="1244600">
            <a:lnSpc>
              <a:spcPct val="90000"/>
            </a:lnSpc>
            <a:spcBef>
              <a:spcPct val="0"/>
            </a:spcBef>
            <a:spcAft>
              <a:spcPct val="15000"/>
            </a:spcAft>
            <a:buChar char="•"/>
          </a:pPr>
          <a:r>
            <a:rPr lang="it-IT" sz="2800" kern="1200" dirty="0"/>
            <a:t>Impianti: deprezzamento in funzione della VT</a:t>
          </a:r>
          <a:r>
            <a:rPr lang="it-IT" sz="2800" kern="1200" baseline="-25000" dirty="0">
              <a:solidFill>
                <a:prstClr val="black">
                  <a:hueOff val="0"/>
                  <a:satOff val="0"/>
                  <a:lumOff val="0"/>
                  <a:alphaOff val="0"/>
                </a:prstClr>
              </a:solidFill>
              <a:latin typeface="Calibri" panose="020F0502020204030204"/>
              <a:ea typeface="+mn-ea"/>
              <a:cs typeface="+mn-cs"/>
            </a:rPr>
            <a:t>E</a:t>
          </a:r>
          <a:r>
            <a:rPr lang="it-IT" sz="2800" kern="1200" dirty="0"/>
            <a:t>* = VT</a:t>
          </a:r>
          <a:r>
            <a:rPr lang="it-IT" sz="2800" kern="1200" baseline="-25000" dirty="0">
              <a:solidFill>
                <a:prstClr val="black">
                  <a:hueOff val="0"/>
                  <a:satOff val="0"/>
                  <a:lumOff val="0"/>
                  <a:alphaOff val="0"/>
                </a:prstClr>
              </a:solidFill>
              <a:latin typeface="Calibri" panose="020F0502020204030204"/>
              <a:ea typeface="+mn-ea"/>
              <a:cs typeface="+mn-cs"/>
            </a:rPr>
            <a:t>E</a:t>
          </a:r>
          <a:r>
            <a:rPr lang="it-IT" sz="2800" kern="1200" dirty="0"/>
            <a:t> + 5</a:t>
          </a:r>
        </a:p>
      </dsp:txBody>
      <dsp:txXfrm>
        <a:off x="51" y="1795653"/>
        <a:ext cx="4913783" cy="2723040"/>
      </dsp:txXfrm>
    </dsp:sp>
    <dsp:sp modelId="{078E90D8-94A1-42D5-AA74-6DAA90201D62}">
      <dsp:nvSpPr>
        <dsp:cNvPr id="0" name=""/>
        <dsp:cNvSpPr/>
      </dsp:nvSpPr>
      <dsp:spPr>
        <a:xfrm>
          <a:off x="5601764" y="10052"/>
          <a:ext cx="4913783" cy="178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it-IT" sz="2800" kern="1200" dirty="0"/>
            <a:t>Epoca costruttiva post 88-89</a:t>
          </a:r>
        </a:p>
      </dsp:txBody>
      <dsp:txXfrm>
        <a:off x="5601764" y="10052"/>
        <a:ext cx="4913783" cy="1785600"/>
      </dsp:txXfrm>
    </dsp:sp>
    <dsp:sp modelId="{F7FBB1EA-145E-4C4D-BAAB-BD9AC1C0D575}">
      <dsp:nvSpPr>
        <dsp:cNvPr id="0" name=""/>
        <dsp:cNvSpPr/>
      </dsp:nvSpPr>
      <dsp:spPr>
        <a:xfrm>
          <a:off x="5601764" y="1795653"/>
          <a:ext cx="4913783" cy="27230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it-IT" sz="2800" kern="1200" dirty="0"/>
            <a:t>Costruzioni: a nuovo</a:t>
          </a:r>
        </a:p>
        <a:p>
          <a:pPr marL="285750" lvl="1" indent="-285750" algn="l" defTabSz="1244600">
            <a:lnSpc>
              <a:spcPct val="90000"/>
            </a:lnSpc>
            <a:spcBef>
              <a:spcPct val="0"/>
            </a:spcBef>
            <a:spcAft>
              <a:spcPct val="15000"/>
            </a:spcAft>
            <a:buChar char="•"/>
          </a:pPr>
          <a:r>
            <a:rPr lang="it-IT" sz="2800" kern="1200" dirty="0"/>
            <a:t>Impianti: valore medio infracensuario</a:t>
          </a:r>
        </a:p>
      </dsp:txBody>
      <dsp:txXfrm>
        <a:off x="5601764" y="1795653"/>
        <a:ext cx="4913783" cy="2723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1174-5073-4B40-B622-21C1B2BDAAA7}">
      <dsp:nvSpPr>
        <dsp:cNvPr id="0" name=""/>
        <dsp:cNvSpPr/>
      </dsp:nvSpPr>
      <dsp:spPr>
        <a:xfrm>
          <a:off x="346861" y="486036"/>
          <a:ext cx="4265676" cy="4265676"/>
        </a:xfrm>
        <a:prstGeom prst="pie">
          <a:avLst>
            <a:gd name="adj1" fmla="val 16200000"/>
            <a:gd name="adj2" fmla="val 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Componenti impiantistiche</a:t>
          </a:r>
        </a:p>
      </dsp:txBody>
      <dsp:txXfrm>
        <a:off x="2528450" y="1275186"/>
        <a:ext cx="1574237" cy="1269546"/>
      </dsp:txXfrm>
    </dsp:sp>
    <dsp:sp modelId="{6CE51022-0579-46CB-8C29-F3F52EE7D710}">
      <dsp:nvSpPr>
        <dsp:cNvPr id="0" name=""/>
        <dsp:cNvSpPr/>
      </dsp:nvSpPr>
      <dsp:spPr>
        <a:xfrm>
          <a:off x="304917" y="498120"/>
          <a:ext cx="4311489" cy="426567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Elementi strutturalmente connessi</a:t>
          </a:r>
        </a:p>
      </dsp:txBody>
      <dsp:txXfrm>
        <a:off x="2537653" y="2707131"/>
        <a:ext cx="1591144" cy="1269546"/>
      </dsp:txXfrm>
    </dsp:sp>
    <dsp:sp modelId="{D2601FFE-7612-4E9A-9DFD-BCA9F6D94135}">
      <dsp:nvSpPr>
        <dsp:cNvPr id="0" name=""/>
        <dsp:cNvSpPr/>
      </dsp:nvSpPr>
      <dsp:spPr>
        <a:xfrm>
          <a:off x="327824" y="498120"/>
          <a:ext cx="4265676" cy="426567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Costruzioni</a:t>
          </a:r>
        </a:p>
      </dsp:txBody>
      <dsp:txXfrm>
        <a:off x="810251" y="2707131"/>
        <a:ext cx="1574237" cy="1269546"/>
      </dsp:txXfrm>
    </dsp:sp>
    <dsp:sp modelId="{39FA1763-5140-435F-AF01-E2D565327F83}">
      <dsp:nvSpPr>
        <dsp:cNvPr id="0" name=""/>
        <dsp:cNvSpPr/>
      </dsp:nvSpPr>
      <dsp:spPr>
        <a:xfrm>
          <a:off x="327824" y="498120"/>
          <a:ext cx="4265676" cy="4265676"/>
        </a:xfrm>
        <a:prstGeom prst="pie">
          <a:avLst>
            <a:gd name="adj1" fmla="val 10800000"/>
            <a:gd name="adj2" fmla="val 16200000"/>
          </a:avLst>
        </a:prstGeom>
        <a:solidFill>
          <a:srgbClr val="EF7C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Suolo</a:t>
          </a:r>
        </a:p>
      </dsp:txBody>
      <dsp:txXfrm>
        <a:off x="810251" y="1285239"/>
        <a:ext cx="1574237" cy="1269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1174-5073-4B40-B622-21C1B2BDAAA7}">
      <dsp:nvSpPr>
        <dsp:cNvPr id="0" name=""/>
        <dsp:cNvSpPr/>
      </dsp:nvSpPr>
      <dsp:spPr>
        <a:xfrm>
          <a:off x="346861" y="486036"/>
          <a:ext cx="4265676" cy="4265676"/>
        </a:xfrm>
        <a:prstGeom prst="pie">
          <a:avLst>
            <a:gd name="adj1" fmla="val 16200000"/>
            <a:gd name="adj2" fmla="val 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Componenti impiantistiche</a:t>
          </a:r>
        </a:p>
      </dsp:txBody>
      <dsp:txXfrm>
        <a:off x="2528450" y="1275186"/>
        <a:ext cx="1574237" cy="1269546"/>
      </dsp:txXfrm>
    </dsp:sp>
    <dsp:sp modelId="{6CE51022-0579-46CB-8C29-F3F52EE7D710}">
      <dsp:nvSpPr>
        <dsp:cNvPr id="0" name=""/>
        <dsp:cNvSpPr/>
      </dsp:nvSpPr>
      <dsp:spPr>
        <a:xfrm>
          <a:off x="304917" y="498120"/>
          <a:ext cx="4311489" cy="426567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Elementi strutturalmente connessi</a:t>
          </a:r>
        </a:p>
      </dsp:txBody>
      <dsp:txXfrm>
        <a:off x="2537653" y="2707131"/>
        <a:ext cx="1591144" cy="1269546"/>
      </dsp:txXfrm>
    </dsp:sp>
    <dsp:sp modelId="{D2601FFE-7612-4E9A-9DFD-BCA9F6D94135}">
      <dsp:nvSpPr>
        <dsp:cNvPr id="0" name=""/>
        <dsp:cNvSpPr/>
      </dsp:nvSpPr>
      <dsp:spPr>
        <a:xfrm>
          <a:off x="327824" y="498120"/>
          <a:ext cx="4265676" cy="4265676"/>
        </a:xfrm>
        <a:prstGeom prst="pie">
          <a:avLst>
            <a:gd name="adj1" fmla="val 5400000"/>
            <a:gd name="adj2" fmla="val 10800000"/>
          </a:avLst>
        </a:prstGeom>
        <a:solidFill>
          <a:srgbClr val="EF7C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Costruzioni</a:t>
          </a:r>
        </a:p>
      </dsp:txBody>
      <dsp:txXfrm>
        <a:off x="810251" y="2707131"/>
        <a:ext cx="1574237" cy="1269546"/>
      </dsp:txXfrm>
    </dsp:sp>
    <dsp:sp modelId="{39FA1763-5140-435F-AF01-E2D565327F83}">
      <dsp:nvSpPr>
        <dsp:cNvPr id="0" name=""/>
        <dsp:cNvSpPr/>
      </dsp:nvSpPr>
      <dsp:spPr>
        <a:xfrm>
          <a:off x="327824" y="498120"/>
          <a:ext cx="4265676" cy="4265676"/>
        </a:xfrm>
        <a:prstGeom prst="pie">
          <a:avLst>
            <a:gd name="adj1" fmla="val 1080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Suolo</a:t>
          </a:r>
        </a:p>
      </dsp:txBody>
      <dsp:txXfrm>
        <a:off x="810251" y="1285239"/>
        <a:ext cx="1574237" cy="12695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1174-5073-4B40-B622-21C1B2BDAAA7}">
      <dsp:nvSpPr>
        <dsp:cNvPr id="0" name=""/>
        <dsp:cNvSpPr/>
      </dsp:nvSpPr>
      <dsp:spPr>
        <a:xfrm>
          <a:off x="346861" y="486036"/>
          <a:ext cx="4265676" cy="4265676"/>
        </a:xfrm>
        <a:prstGeom prst="pie">
          <a:avLst>
            <a:gd name="adj1" fmla="val 16200000"/>
            <a:gd name="adj2" fmla="val 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Componenti impiantistiche</a:t>
          </a:r>
        </a:p>
      </dsp:txBody>
      <dsp:txXfrm>
        <a:off x="2528450" y="1275186"/>
        <a:ext cx="1574237" cy="1269546"/>
      </dsp:txXfrm>
    </dsp:sp>
    <dsp:sp modelId="{6CE51022-0579-46CB-8C29-F3F52EE7D710}">
      <dsp:nvSpPr>
        <dsp:cNvPr id="0" name=""/>
        <dsp:cNvSpPr/>
      </dsp:nvSpPr>
      <dsp:spPr>
        <a:xfrm>
          <a:off x="304917" y="498120"/>
          <a:ext cx="4311489" cy="4265676"/>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Elementi strutturalmente connessi</a:t>
          </a:r>
        </a:p>
      </dsp:txBody>
      <dsp:txXfrm>
        <a:off x="2537653" y="2707131"/>
        <a:ext cx="1591144" cy="1269546"/>
      </dsp:txXfrm>
    </dsp:sp>
    <dsp:sp modelId="{D2601FFE-7612-4E9A-9DFD-BCA9F6D94135}">
      <dsp:nvSpPr>
        <dsp:cNvPr id="0" name=""/>
        <dsp:cNvSpPr/>
      </dsp:nvSpPr>
      <dsp:spPr>
        <a:xfrm>
          <a:off x="327824" y="498120"/>
          <a:ext cx="4265676" cy="4265676"/>
        </a:xfrm>
        <a:prstGeom prst="pie">
          <a:avLst>
            <a:gd name="adj1" fmla="val 5400000"/>
            <a:gd name="adj2" fmla="val 10800000"/>
          </a:avLst>
        </a:prstGeom>
        <a:solidFill>
          <a:srgbClr val="EF7C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Costruzioni</a:t>
          </a:r>
        </a:p>
      </dsp:txBody>
      <dsp:txXfrm>
        <a:off x="810251" y="2707131"/>
        <a:ext cx="1574237" cy="1269546"/>
      </dsp:txXfrm>
    </dsp:sp>
    <dsp:sp modelId="{39FA1763-5140-435F-AF01-E2D565327F83}">
      <dsp:nvSpPr>
        <dsp:cNvPr id="0" name=""/>
        <dsp:cNvSpPr/>
      </dsp:nvSpPr>
      <dsp:spPr>
        <a:xfrm>
          <a:off x="327824" y="498120"/>
          <a:ext cx="4265676" cy="4265676"/>
        </a:xfrm>
        <a:prstGeom prst="pie">
          <a:avLst>
            <a:gd name="adj1" fmla="val 1080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Suolo</a:t>
          </a:r>
        </a:p>
      </dsp:txBody>
      <dsp:txXfrm>
        <a:off x="810251" y="1285239"/>
        <a:ext cx="1574237" cy="12695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61174-5073-4B40-B622-21C1B2BDAAA7}">
      <dsp:nvSpPr>
        <dsp:cNvPr id="0" name=""/>
        <dsp:cNvSpPr/>
      </dsp:nvSpPr>
      <dsp:spPr>
        <a:xfrm>
          <a:off x="346861" y="486036"/>
          <a:ext cx="4265676" cy="4265676"/>
        </a:xfrm>
        <a:prstGeom prst="pie">
          <a:avLst>
            <a:gd name="adj1" fmla="val 16200000"/>
            <a:gd name="adj2" fmla="val 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Componenti impiantistiche</a:t>
          </a:r>
        </a:p>
      </dsp:txBody>
      <dsp:txXfrm>
        <a:off x="2528450" y="1275186"/>
        <a:ext cx="1574237" cy="1269546"/>
      </dsp:txXfrm>
    </dsp:sp>
    <dsp:sp modelId="{6CE51022-0579-46CB-8C29-F3F52EE7D710}">
      <dsp:nvSpPr>
        <dsp:cNvPr id="0" name=""/>
        <dsp:cNvSpPr/>
      </dsp:nvSpPr>
      <dsp:spPr>
        <a:xfrm>
          <a:off x="304917" y="498120"/>
          <a:ext cx="4311489" cy="4265676"/>
        </a:xfrm>
        <a:prstGeom prst="pie">
          <a:avLst>
            <a:gd name="adj1" fmla="val 0"/>
            <a:gd name="adj2" fmla="val 5400000"/>
          </a:avLst>
        </a:prstGeom>
        <a:solidFill>
          <a:srgbClr val="EF7C0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kern="1200" dirty="0"/>
            <a:t>Elementi strutturalmente connessi</a:t>
          </a:r>
        </a:p>
      </dsp:txBody>
      <dsp:txXfrm>
        <a:off x="2537653" y="2707131"/>
        <a:ext cx="1591144" cy="1269546"/>
      </dsp:txXfrm>
    </dsp:sp>
    <dsp:sp modelId="{D2601FFE-7612-4E9A-9DFD-BCA9F6D94135}">
      <dsp:nvSpPr>
        <dsp:cNvPr id="0" name=""/>
        <dsp:cNvSpPr/>
      </dsp:nvSpPr>
      <dsp:spPr>
        <a:xfrm>
          <a:off x="327824" y="498120"/>
          <a:ext cx="4265676" cy="4265676"/>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Costruzioni</a:t>
          </a:r>
        </a:p>
      </dsp:txBody>
      <dsp:txXfrm>
        <a:off x="810251" y="2707131"/>
        <a:ext cx="1574237" cy="1269546"/>
      </dsp:txXfrm>
    </dsp:sp>
    <dsp:sp modelId="{39FA1763-5140-435F-AF01-E2D565327F83}">
      <dsp:nvSpPr>
        <dsp:cNvPr id="0" name=""/>
        <dsp:cNvSpPr/>
      </dsp:nvSpPr>
      <dsp:spPr>
        <a:xfrm>
          <a:off x="327824" y="498120"/>
          <a:ext cx="4265676" cy="4265676"/>
        </a:xfrm>
        <a:prstGeom prst="pie">
          <a:avLst>
            <a:gd name="adj1" fmla="val 10800000"/>
            <a:gd name="adj2" fmla="val 162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it-IT" sz="2200" kern="1200" dirty="0"/>
            <a:t>Suolo</a:t>
          </a:r>
        </a:p>
      </dsp:txBody>
      <dsp:txXfrm>
        <a:off x="810251" y="1285239"/>
        <a:ext cx="1574237" cy="12695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it-IT" dirty="0"/>
          </a:p>
        </p:txBody>
      </p:sp>
      <p:sp>
        <p:nvSpPr>
          <p:cNvPr id="3" name="Segnaposto data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EA433C15-85D8-4403-95D5-85D4016F814F}" type="datetimeFigureOut">
              <a:rPr lang="it-IT" smtClean="0"/>
              <a:t>15/07/2024</a:t>
            </a:fld>
            <a:endParaRPr lang="it-IT" dirty="0"/>
          </a:p>
        </p:txBody>
      </p:sp>
      <p:sp>
        <p:nvSpPr>
          <p:cNvPr id="4" name="Segnaposto immagine diapositiva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it-IT" dirty="0"/>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3068AF3C-1DA0-4EE6-9C6C-A7D9301DC45A}" type="slidenum">
              <a:rPr lang="it-IT" smtClean="0"/>
              <a:t>‹N›</a:t>
            </a:fld>
            <a:endParaRPr lang="it-IT" dirty="0"/>
          </a:p>
        </p:txBody>
      </p:sp>
    </p:spTree>
    <p:extLst>
      <p:ext uri="{BB962C8B-B14F-4D97-AF65-F5344CB8AC3E}">
        <p14:creationId xmlns:p14="http://schemas.microsoft.com/office/powerpoint/2010/main" val="36528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a:t>
            </a:fld>
            <a:endParaRPr lang="it-IT" dirty="0"/>
          </a:p>
        </p:txBody>
      </p:sp>
    </p:spTree>
    <p:extLst>
      <p:ext uri="{BB962C8B-B14F-4D97-AF65-F5344CB8AC3E}">
        <p14:creationId xmlns:p14="http://schemas.microsoft.com/office/powerpoint/2010/main" val="2550781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a:t>
            </a:fld>
            <a:endParaRPr lang="it-IT" dirty="0"/>
          </a:p>
        </p:txBody>
      </p:sp>
    </p:spTree>
    <p:extLst>
      <p:ext uri="{BB962C8B-B14F-4D97-AF65-F5344CB8AC3E}">
        <p14:creationId xmlns:p14="http://schemas.microsoft.com/office/powerpoint/2010/main" val="40276954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102</a:t>
            </a:fld>
            <a:endParaRPr lang="it-IT" dirty="0"/>
          </a:p>
        </p:txBody>
      </p:sp>
    </p:spTree>
    <p:extLst>
      <p:ext uri="{BB962C8B-B14F-4D97-AF65-F5344CB8AC3E}">
        <p14:creationId xmlns:p14="http://schemas.microsoft.com/office/powerpoint/2010/main" val="27228066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103</a:t>
            </a:fld>
            <a:endParaRPr lang="it-IT" dirty="0"/>
          </a:p>
        </p:txBody>
      </p:sp>
    </p:spTree>
    <p:extLst>
      <p:ext uri="{BB962C8B-B14F-4D97-AF65-F5344CB8AC3E}">
        <p14:creationId xmlns:p14="http://schemas.microsoft.com/office/powerpoint/2010/main" val="20440013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104</a:t>
            </a:fld>
            <a:endParaRPr lang="it-IT" dirty="0"/>
          </a:p>
        </p:txBody>
      </p:sp>
    </p:spTree>
    <p:extLst>
      <p:ext uri="{BB962C8B-B14F-4D97-AF65-F5344CB8AC3E}">
        <p14:creationId xmlns:p14="http://schemas.microsoft.com/office/powerpoint/2010/main" val="21550374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105</a:t>
            </a:fld>
            <a:endParaRPr lang="it-IT" dirty="0"/>
          </a:p>
        </p:txBody>
      </p:sp>
    </p:spTree>
    <p:extLst>
      <p:ext uri="{BB962C8B-B14F-4D97-AF65-F5344CB8AC3E}">
        <p14:creationId xmlns:p14="http://schemas.microsoft.com/office/powerpoint/2010/main" val="27676123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106</a:t>
            </a:fld>
            <a:endParaRPr lang="it-IT" dirty="0"/>
          </a:p>
        </p:txBody>
      </p:sp>
    </p:spTree>
    <p:extLst>
      <p:ext uri="{BB962C8B-B14F-4D97-AF65-F5344CB8AC3E}">
        <p14:creationId xmlns:p14="http://schemas.microsoft.com/office/powerpoint/2010/main" val="22331191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107</a:t>
            </a:fld>
            <a:endParaRPr lang="it-IT" dirty="0"/>
          </a:p>
        </p:txBody>
      </p:sp>
    </p:spTree>
    <p:extLst>
      <p:ext uri="{BB962C8B-B14F-4D97-AF65-F5344CB8AC3E}">
        <p14:creationId xmlns:p14="http://schemas.microsoft.com/office/powerpoint/2010/main" val="31728404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108</a:t>
            </a:fld>
            <a:endParaRPr lang="it-IT" dirty="0"/>
          </a:p>
        </p:txBody>
      </p:sp>
    </p:spTree>
    <p:extLst>
      <p:ext uri="{BB962C8B-B14F-4D97-AF65-F5344CB8AC3E}">
        <p14:creationId xmlns:p14="http://schemas.microsoft.com/office/powerpoint/2010/main" val="9934599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109</a:t>
            </a:fld>
            <a:endParaRPr lang="it-IT" dirty="0"/>
          </a:p>
        </p:txBody>
      </p:sp>
    </p:spTree>
    <p:extLst>
      <p:ext uri="{BB962C8B-B14F-4D97-AF65-F5344CB8AC3E}">
        <p14:creationId xmlns:p14="http://schemas.microsoft.com/office/powerpoint/2010/main" val="362473076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110</a:t>
            </a:fld>
            <a:endParaRPr lang="it-IT" dirty="0"/>
          </a:p>
        </p:txBody>
      </p:sp>
    </p:spTree>
    <p:extLst>
      <p:ext uri="{BB962C8B-B14F-4D97-AF65-F5344CB8AC3E}">
        <p14:creationId xmlns:p14="http://schemas.microsoft.com/office/powerpoint/2010/main" val="22872696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111</a:t>
            </a:fld>
            <a:endParaRPr lang="it-IT" dirty="0"/>
          </a:p>
        </p:txBody>
      </p:sp>
    </p:spTree>
    <p:extLst>
      <p:ext uri="{BB962C8B-B14F-4D97-AF65-F5344CB8AC3E}">
        <p14:creationId xmlns:p14="http://schemas.microsoft.com/office/powerpoint/2010/main" val="291912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a:t>
            </a:fld>
            <a:endParaRPr lang="it-IT" dirty="0"/>
          </a:p>
        </p:txBody>
      </p:sp>
    </p:spTree>
    <p:extLst>
      <p:ext uri="{BB962C8B-B14F-4D97-AF65-F5344CB8AC3E}">
        <p14:creationId xmlns:p14="http://schemas.microsoft.com/office/powerpoint/2010/main" val="411402730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112</a:t>
            </a:fld>
            <a:endParaRPr lang="it-IT" dirty="0"/>
          </a:p>
        </p:txBody>
      </p:sp>
    </p:spTree>
    <p:extLst>
      <p:ext uri="{BB962C8B-B14F-4D97-AF65-F5344CB8AC3E}">
        <p14:creationId xmlns:p14="http://schemas.microsoft.com/office/powerpoint/2010/main" val="9846950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113</a:t>
            </a:fld>
            <a:endParaRPr lang="it-IT" dirty="0"/>
          </a:p>
        </p:txBody>
      </p:sp>
    </p:spTree>
    <p:extLst>
      <p:ext uri="{BB962C8B-B14F-4D97-AF65-F5344CB8AC3E}">
        <p14:creationId xmlns:p14="http://schemas.microsoft.com/office/powerpoint/2010/main" val="40533405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114</a:t>
            </a:fld>
            <a:endParaRPr lang="it-IT" dirty="0"/>
          </a:p>
        </p:txBody>
      </p:sp>
    </p:spTree>
    <p:extLst>
      <p:ext uri="{BB962C8B-B14F-4D97-AF65-F5344CB8AC3E}">
        <p14:creationId xmlns:p14="http://schemas.microsoft.com/office/powerpoint/2010/main" val="4443652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115</a:t>
            </a:fld>
            <a:endParaRPr lang="it-IT" dirty="0"/>
          </a:p>
        </p:txBody>
      </p:sp>
    </p:spTree>
    <p:extLst>
      <p:ext uri="{BB962C8B-B14F-4D97-AF65-F5344CB8AC3E}">
        <p14:creationId xmlns:p14="http://schemas.microsoft.com/office/powerpoint/2010/main" val="22147603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116</a:t>
            </a:fld>
            <a:endParaRPr lang="it-IT" dirty="0"/>
          </a:p>
        </p:txBody>
      </p:sp>
    </p:spTree>
    <p:extLst>
      <p:ext uri="{BB962C8B-B14F-4D97-AF65-F5344CB8AC3E}">
        <p14:creationId xmlns:p14="http://schemas.microsoft.com/office/powerpoint/2010/main" val="292912764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117</a:t>
            </a:fld>
            <a:endParaRPr lang="it-IT" dirty="0"/>
          </a:p>
        </p:txBody>
      </p:sp>
    </p:spTree>
    <p:extLst>
      <p:ext uri="{BB962C8B-B14F-4D97-AF65-F5344CB8AC3E}">
        <p14:creationId xmlns:p14="http://schemas.microsoft.com/office/powerpoint/2010/main" val="354990262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118</a:t>
            </a:fld>
            <a:endParaRPr lang="it-IT" dirty="0"/>
          </a:p>
        </p:txBody>
      </p:sp>
    </p:spTree>
    <p:extLst>
      <p:ext uri="{BB962C8B-B14F-4D97-AF65-F5344CB8AC3E}">
        <p14:creationId xmlns:p14="http://schemas.microsoft.com/office/powerpoint/2010/main" val="93149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12</a:t>
            </a:fld>
            <a:endParaRPr lang="it-IT" dirty="0"/>
          </a:p>
        </p:txBody>
      </p:sp>
    </p:spTree>
    <p:extLst>
      <p:ext uri="{BB962C8B-B14F-4D97-AF65-F5344CB8AC3E}">
        <p14:creationId xmlns:p14="http://schemas.microsoft.com/office/powerpoint/2010/main" val="383521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13</a:t>
            </a:fld>
            <a:endParaRPr lang="it-IT" dirty="0"/>
          </a:p>
        </p:txBody>
      </p:sp>
    </p:spTree>
    <p:extLst>
      <p:ext uri="{BB962C8B-B14F-4D97-AF65-F5344CB8AC3E}">
        <p14:creationId xmlns:p14="http://schemas.microsoft.com/office/powerpoint/2010/main" val="587856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14</a:t>
            </a:fld>
            <a:endParaRPr lang="it-IT" dirty="0"/>
          </a:p>
        </p:txBody>
      </p:sp>
    </p:spTree>
    <p:extLst>
      <p:ext uri="{BB962C8B-B14F-4D97-AF65-F5344CB8AC3E}">
        <p14:creationId xmlns:p14="http://schemas.microsoft.com/office/powerpoint/2010/main" val="1107095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15</a:t>
            </a:fld>
            <a:endParaRPr lang="it-IT" dirty="0"/>
          </a:p>
        </p:txBody>
      </p:sp>
    </p:spTree>
    <p:extLst>
      <p:ext uri="{BB962C8B-B14F-4D97-AF65-F5344CB8AC3E}">
        <p14:creationId xmlns:p14="http://schemas.microsoft.com/office/powerpoint/2010/main" val="2889813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16</a:t>
            </a:fld>
            <a:endParaRPr lang="it-IT" dirty="0"/>
          </a:p>
        </p:txBody>
      </p:sp>
    </p:spTree>
    <p:extLst>
      <p:ext uri="{BB962C8B-B14F-4D97-AF65-F5344CB8AC3E}">
        <p14:creationId xmlns:p14="http://schemas.microsoft.com/office/powerpoint/2010/main" val="62583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17</a:t>
            </a:fld>
            <a:endParaRPr lang="it-IT" dirty="0"/>
          </a:p>
        </p:txBody>
      </p:sp>
    </p:spTree>
    <p:extLst>
      <p:ext uri="{BB962C8B-B14F-4D97-AF65-F5344CB8AC3E}">
        <p14:creationId xmlns:p14="http://schemas.microsoft.com/office/powerpoint/2010/main" val="3179030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18</a:t>
            </a:fld>
            <a:endParaRPr lang="it-IT" dirty="0"/>
          </a:p>
        </p:txBody>
      </p:sp>
    </p:spTree>
    <p:extLst>
      <p:ext uri="{BB962C8B-B14F-4D97-AF65-F5344CB8AC3E}">
        <p14:creationId xmlns:p14="http://schemas.microsoft.com/office/powerpoint/2010/main" val="763259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19</a:t>
            </a:fld>
            <a:endParaRPr lang="it-IT" dirty="0"/>
          </a:p>
        </p:txBody>
      </p:sp>
    </p:spTree>
    <p:extLst>
      <p:ext uri="{BB962C8B-B14F-4D97-AF65-F5344CB8AC3E}">
        <p14:creationId xmlns:p14="http://schemas.microsoft.com/office/powerpoint/2010/main" val="290815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a:t>
            </a:fld>
            <a:endParaRPr lang="it-IT" dirty="0"/>
          </a:p>
        </p:txBody>
      </p:sp>
    </p:spTree>
    <p:extLst>
      <p:ext uri="{BB962C8B-B14F-4D97-AF65-F5344CB8AC3E}">
        <p14:creationId xmlns:p14="http://schemas.microsoft.com/office/powerpoint/2010/main" val="466208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20</a:t>
            </a:fld>
            <a:endParaRPr lang="it-IT" dirty="0"/>
          </a:p>
        </p:txBody>
      </p:sp>
    </p:spTree>
    <p:extLst>
      <p:ext uri="{BB962C8B-B14F-4D97-AF65-F5344CB8AC3E}">
        <p14:creationId xmlns:p14="http://schemas.microsoft.com/office/powerpoint/2010/main" val="3283185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21</a:t>
            </a:fld>
            <a:endParaRPr lang="it-IT" dirty="0"/>
          </a:p>
        </p:txBody>
      </p:sp>
    </p:spTree>
    <p:extLst>
      <p:ext uri="{BB962C8B-B14F-4D97-AF65-F5344CB8AC3E}">
        <p14:creationId xmlns:p14="http://schemas.microsoft.com/office/powerpoint/2010/main" val="1002644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22</a:t>
            </a:fld>
            <a:endParaRPr lang="it-IT" dirty="0"/>
          </a:p>
        </p:txBody>
      </p:sp>
    </p:spTree>
    <p:extLst>
      <p:ext uri="{BB962C8B-B14F-4D97-AF65-F5344CB8AC3E}">
        <p14:creationId xmlns:p14="http://schemas.microsoft.com/office/powerpoint/2010/main" val="4256267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23</a:t>
            </a:fld>
            <a:endParaRPr lang="it-IT" dirty="0"/>
          </a:p>
        </p:txBody>
      </p:sp>
    </p:spTree>
    <p:extLst>
      <p:ext uri="{BB962C8B-B14F-4D97-AF65-F5344CB8AC3E}">
        <p14:creationId xmlns:p14="http://schemas.microsoft.com/office/powerpoint/2010/main" val="3951516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24</a:t>
            </a:fld>
            <a:endParaRPr lang="it-IT" dirty="0"/>
          </a:p>
        </p:txBody>
      </p:sp>
    </p:spTree>
    <p:extLst>
      <p:ext uri="{BB962C8B-B14F-4D97-AF65-F5344CB8AC3E}">
        <p14:creationId xmlns:p14="http://schemas.microsoft.com/office/powerpoint/2010/main" val="4285263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25</a:t>
            </a:fld>
            <a:endParaRPr lang="it-IT" dirty="0"/>
          </a:p>
        </p:txBody>
      </p:sp>
    </p:spTree>
    <p:extLst>
      <p:ext uri="{BB962C8B-B14F-4D97-AF65-F5344CB8AC3E}">
        <p14:creationId xmlns:p14="http://schemas.microsoft.com/office/powerpoint/2010/main" val="2871514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26</a:t>
            </a:fld>
            <a:endParaRPr lang="it-IT" dirty="0"/>
          </a:p>
        </p:txBody>
      </p:sp>
    </p:spTree>
    <p:extLst>
      <p:ext uri="{BB962C8B-B14F-4D97-AF65-F5344CB8AC3E}">
        <p14:creationId xmlns:p14="http://schemas.microsoft.com/office/powerpoint/2010/main" val="1162201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27</a:t>
            </a:fld>
            <a:endParaRPr lang="it-IT" dirty="0"/>
          </a:p>
        </p:txBody>
      </p:sp>
    </p:spTree>
    <p:extLst>
      <p:ext uri="{BB962C8B-B14F-4D97-AF65-F5344CB8AC3E}">
        <p14:creationId xmlns:p14="http://schemas.microsoft.com/office/powerpoint/2010/main" val="2023233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28</a:t>
            </a:fld>
            <a:endParaRPr lang="it-IT" dirty="0"/>
          </a:p>
        </p:txBody>
      </p:sp>
    </p:spTree>
    <p:extLst>
      <p:ext uri="{BB962C8B-B14F-4D97-AF65-F5344CB8AC3E}">
        <p14:creationId xmlns:p14="http://schemas.microsoft.com/office/powerpoint/2010/main" val="2051444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29</a:t>
            </a:fld>
            <a:endParaRPr lang="it-IT" dirty="0"/>
          </a:p>
        </p:txBody>
      </p:sp>
    </p:spTree>
    <p:extLst>
      <p:ext uri="{BB962C8B-B14F-4D97-AF65-F5344CB8AC3E}">
        <p14:creationId xmlns:p14="http://schemas.microsoft.com/office/powerpoint/2010/main" val="52722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a:t>
            </a:fld>
            <a:endParaRPr lang="it-IT" dirty="0"/>
          </a:p>
        </p:txBody>
      </p:sp>
    </p:spTree>
    <p:extLst>
      <p:ext uri="{BB962C8B-B14F-4D97-AF65-F5344CB8AC3E}">
        <p14:creationId xmlns:p14="http://schemas.microsoft.com/office/powerpoint/2010/main" val="3573711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30</a:t>
            </a:fld>
            <a:endParaRPr lang="it-IT" dirty="0"/>
          </a:p>
        </p:txBody>
      </p:sp>
    </p:spTree>
    <p:extLst>
      <p:ext uri="{BB962C8B-B14F-4D97-AF65-F5344CB8AC3E}">
        <p14:creationId xmlns:p14="http://schemas.microsoft.com/office/powerpoint/2010/main" val="4072093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31</a:t>
            </a:fld>
            <a:endParaRPr lang="it-IT" dirty="0"/>
          </a:p>
        </p:txBody>
      </p:sp>
    </p:spTree>
    <p:extLst>
      <p:ext uri="{BB962C8B-B14F-4D97-AF65-F5344CB8AC3E}">
        <p14:creationId xmlns:p14="http://schemas.microsoft.com/office/powerpoint/2010/main" val="179923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32</a:t>
            </a:fld>
            <a:endParaRPr lang="it-IT" dirty="0"/>
          </a:p>
        </p:txBody>
      </p:sp>
    </p:spTree>
    <p:extLst>
      <p:ext uri="{BB962C8B-B14F-4D97-AF65-F5344CB8AC3E}">
        <p14:creationId xmlns:p14="http://schemas.microsoft.com/office/powerpoint/2010/main" val="3677943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33</a:t>
            </a:fld>
            <a:endParaRPr lang="it-IT" dirty="0"/>
          </a:p>
        </p:txBody>
      </p:sp>
    </p:spTree>
    <p:extLst>
      <p:ext uri="{BB962C8B-B14F-4D97-AF65-F5344CB8AC3E}">
        <p14:creationId xmlns:p14="http://schemas.microsoft.com/office/powerpoint/2010/main" val="1626620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34</a:t>
            </a:fld>
            <a:endParaRPr lang="it-IT" dirty="0"/>
          </a:p>
        </p:txBody>
      </p:sp>
    </p:spTree>
    <p:extLst>
      <p:ext uri="{BB962C8B-B14F-4D97-AF65-F5344CB8AC3E}">
        <p14:creationId xmlns:p14="http://schemas.microsoft.com/office/powerpoint/2010/main" val="2607683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35</a:t>
            </a:fld>
            <a:endParaRPr lang="it-IT" dirty="0"/>
          </a:p>
        </p:txBody>
      </p:sp>
    </p:spTree>
    <p:extLst>
      <p:ext uri="{BB962C8B-B14F-4D97-AF65-F5344CB8AC3E}">
        <p14:creationId xmlns:p14="http://schemas.microsoft.com/office/powerpoint/2010/main" val="3941407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36</a:t>
            </a:fld>
            <a:endParaRPr lang="it-IT" dirty="0"/>
          </a:p>
        </p:txBody>
      </p:sp>
    </p:spTree>
    <p:extLst>
      <p:ext uri="{BB962C8B-B14F-4D97-AF65-F5344CB8AC3E}">
        <p14:creationId xmlns:p14="http://schemas.microsoft.com/office/powerpoint/2010/main" val="3971610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37</a:t>
            </a:fld>
            <a:endParaRPr lang="it-IT" dirty="0"/>
          </a:p>
        </p:txBody>
      </p:sp>
    </p:spTree>
    <p:extLst>
      <p:ext uri="{BB962C8B-B14F-4D97-AF65-F5344CB8AC3E}">
        <p14:creationId xmlns:p14="http://schemas.microsoft.com/office/powerpoint/2010/main" val="1390856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38</a:t>
            </a:fld>
            <a:endParaRPr lang="it-IT" dirty="0"/>
          </a:p>
        </p:txBody>
      </p:sp>
    </p:spTree>
    <p:extLst>
      <p:ext uri="{BB962C8B-B14F-4D97-AF65-F5344CB8AC3E}">
        <p14:creationId xmlns:p14="http://schemas.microsoft.com/office/powerpoint/2010/main" val="1410451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39</a:t>
            </a:fld>
            <a:endParaRPr lang="it-IT" dirty="0"/>
          </a:p>
        </p:txBody>
      </p:sp>
    </p:spTree>
    <p:extLst>
      <p:ext uri="{BB962C8B-B14F-4D97-AF65-F5344CB8AC3E}">
        <p14:creationId xmlns:p14="http://schemas.microsoft.com/office/powerpoint/2010/main" val="142938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a:t>
            </a:fld>
            <a:endParaRPr lang="it-IT" dirty="0"/>
          </a:p>
        </p:txBody>
      </p:sp>
    </p:spTree>
    <p:extLst>
      <p:ext uri="{BB962C8B-B14F-4D97-AF65-F5344CB8AC3E}">
        <p14:creationId xmlns:p14="http://schemas.microsoft.com/office/powerpoint/2010/main" val="1004167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40</a:t>
            </a:fld>
            <a:endParaRPr lang="it-IT" dirty="0"/>
          </a:p>
        </p:txBody>
      </p:sp>
    </p:spTree>
    <p:extLst>
      <p:ext uri="{BB962C8B-B14F-4D97-AF65-F5344CB8AC3E}">
        <p14:creationId xmlns:p14="http://schemas.microsoft.com/office/powerpoint/2010/main" val="464269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41</a:t>
            </a:fld>
            <a:endParaRPr lang="it-IT" dirty="0"/>
          </a:p>
        </p:txBody>
      </p:sp>
    </p:spTree>
    <p:extLst>
      <p:ext uri="{BB962C8B-B14F-4D97-AF65-F5344CB8AC3E}">
        <p14:creationId xmlns:p14="http://schemas.microsoft.com/office/powerpoint/2010/main" val="1697320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42</a:t>
            </a:fld>
            <a:endParaRPr lang="it-IT" dirty="0"/>
          </a:p>
        </p:txBody>
      </p:sp>
    </p:spTree>
    <p:extLst>
      <p:ext uri="{BB962C8B-B14F-4D97-AF65-F5344CB8AC3E}">
        <p14:creationId xmlns:p14="http://schemas.microsoft.com/office/powerpoint/2010/main" val="4014088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43</a:t>
            </a:fld>
            <a:endParaRPr lang="it-IT" dirty="0"/>
          </a:p>
        </p:txBody>
      </p:sp>
    </p:spTree>
    <p:extLst>
      <p:ext uri="{BB962C8B-B14F-4D97-AF65-F5344CB8AC3E}">
        <p14:creationId xmlns:p14="http://schemas.microsoft.com/office/powerpoint/2010/main" val="3423590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44</a:t>
            </a:fld>
            <a:endParaRPr lang="it-IT" dirty="0"/>
          </a:p>
        </p:txBody>
      </p:sp>
    </p:spTree>
    <p:extLst>
      <p:ext uri="{BB962C8B-B14F-4D97-AF65-F5344CB8AC3E}">
        <p14:creationId xmlns:p14="http://schemas.microsoft.com/office/powerpoint/2010/main" val="39262201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45</a:t>
            </a:fld>
            <a:endParaRPr lang="it-IT" dirty="0"/>
          </a:p>
        </p:txBody>
      </p:sp>
    </p:spTree>
    <p:extLst>
      <p:ext uri="{BB962C8B-B14F-4D97-AF65-F5344CB8AC3E}">
        <p14:creationId xmlns:p14="http://schemas.microsoft.com/office/powerpoint/2010/main" val="41286970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46</a:t>
            </a:fld>
            <a:endParaRPr lang="it-IT" dirty="0"/>
          </a:p>
        </p:txBody>
      </p:sp>
    </p:spTree>
    <p:extLst>
      <p:ext uri="{BB962C8B-B14F-4D97-AF65-F5344CB8AC3E}">
        <p14:creationId xmlns:p14="http://schemas.microsoft.com/office/powerpoint/2010/main" val="35451251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47</a:t>
            </a:fld>
            <a:endParaRPr lang="it-IT" dirty="0"/>
          </a:p>
        </p:txBody>
      </p:sp>
    </p:spTree>
    <p:extLst>
      <p:ext uri="{BB962C8B-B14F-4D97-AF65-F5344CB8AC3E}">
        <p14:creationId xmlns:p14="http://schemas.microsoft.com/office/powerpoint/2010/main" val="4096850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48</a:t>
            </a:fld>
            <a:endParaRPr lang="it-IT" dirty="0"/>
          </a:p>
        </p:txBody>
      </p:sp>
    </p:spTree>
    <p:extLst>
      <p:ext uri="{BB962C8B-B14F-4D97-AF65-F5344CB8AC3E}">
        <p14:creationId xmlns:p14="http://schemas.microsoft.com/office/powerpoint/2010/main" val="2391751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50</a:t>
            </a:fld>
            <a:endParaRPr lang="it-IT" dirty="0"/>
          </a:p>
        </p:txBody>
      </p:sp>
    </p:spTree>
    <p:extLst>
      <p:ext uri="{BB962C8B-B14F-4D97-AF65-F5344CB8AC3E}">
        <p14:creationId xmlns:p14="http://schemas.microsoft.com/office/powerpoint/2010/main" val="295325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a:t>
            </a:fld>
            <a:endParaRPr lang="it-IT" dirty="0"/>
          </a:p>
        </p:txBody>
      </p:sp>
    </p:spTree>
    <p:extLst>
      <p:ext uri="{BB962C8B-B14F-4D97-AF65-F5344CB8AC3E}">
        <p14:creationId xmlns:p14="http://schemas.microsoft.com/office/powerpoint/2010/main" val="945333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51</a:t>
            </a:fld>
            <a:endParaRPr lang="it-IT" dirty="0"/>
          </a:p>
        </p:txBody>
      </p:sp>
    </p:spTree>
    <p:extLst>
      <p:ext uri="{BB962C8B-B14F-4D97-AF65-F5344CB8AC3E}">
        <p14:creationId xmlns:p14="http://schemas.microsoft.com/office/powerpoint/2010/main" val="3778612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52</a:t>
            </a:fld>
            <a:endParaRPr lang="it-IT" dirty="0"/>
          </a:p>
        </p:txBody>
      </p:sp>
    </p:spTree>
    <p:extLst>
      <p:ext uri="{BB962C8B-B14F-4D97-AF65-F5344CB8AC3E}">
        <p14:creationId xmlns:p14="http://schemas.microsoft.com/office/powerpoint/2010/main" val="1473098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53</a:t>
            </a:fld>
            <a:endParaRPr lang="it-IT" dirty="0"/>
          </a:p>
        </p:txBody>
      </p:sp>
    </p:spTree>
    <p:extLst>
      <p:ext uri="{BB962C8B-B14F-4D97-AF65-F5344CB8AC3E}">
        <p14:creationId xmlns:p14="http://schemas.microsoft.com/office/powerpoint/2010/main" val="32254537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54</a:t>
            </a:fld>
            <a:endParaRPr lang="it-IT" dirty="0"/>
          </a:p>
        </p:txBody>
      </p:sp>
    </p:spTree>
    <p:extLst>
      <p:ext uri="{BB962C8B-B14F-4D97-AF65-F5344CB8AC3E}">
        <p14:creationId xmlns:p14="http://schemas.microsoft.com/office/powerpoint/2010/main" val="795902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55</a:t>
            </a:fld>
            <a:endParaRPr lang="it-IT" dirty="0"/>
          </a:p>
        </p:txBody>
      </p:sp>
    </p:spTree>
    <p:extLst>
      <p:ext uri="{BB962C8B-B14F-4D97-AF65-F5344CB8AC3E}">
        <p14:creationId xmlns:p14="http://schemas.microsoft.com/office/powerpoint/2010/main" val="30242271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56</a:t>
            </a:fld>
            <a:endParaRPr lang="it-IT" dirty="0"/>
          </a:p>
        </p:txBody>
      </p:sp>
    </p:spTree>
    <p:extLst>
      <p:ext uri="{BB962C8B-B14F-4D97-AF65-F5344CB8AC3E}">
        <p14:creationId xmlns:p14="http://schemas.microsoft.com/office/powerpoint/2010/main" val="4032304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57</a:t>
            </a:fld>
            <a:endParaRPr lang="it-IT" dirty="0"/>
          </a:p>
        </p:txBody>
      </p:sp>
    </p:spTree>
    <p:extLst>
      <p:ext uri="{BB962C8B-B14F-4D97-AF65-F5344CB8AC3E}">
        <p14:creationId xmlns:p14="http://schemas.microsoft.com/office/powerpoint/2010/main" val="34642270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58</a:t>
            </a:fld>
            <a:endParaRPr lang="it-IT" dirty="0"/>
          </a:p>
        </p:txBody>
      </p:sp>
    </p:spTree>
    <p:extLst>
      <p:ext uri="{BB962C8B-B14F-4D97-AF65-F5344CB8AC3E}">
        <p14:creationId xmlns:p14="http://schemas.microsoft.com/office/powerpoint/2010/main" val="36328632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59</a:t>
            </a:fld>
            <a:endParaRPr lang="it-IT" dirty="0"/>
          </a:p>
        </p:txBody>
      </p:sp>
    </p:spTree>
    <p:extLst>
      <p:ext uri="{BB962C8B-B14F-4D97-AF65-F5344CB8AC3E}">
        <p14:creationId xmlns:p14="http://schemas.microsoft.com/office/powerpoint/2010/main" val="2186454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60</a:t>
            </a:fld>
            <a:endParaRPr lang="it-IT" dirty="0"/>
          </a:p>
        </p:txBody>
      </p:sp>
    </p:spTree>
    <p:extLst>
      <p:ext uri="{BB962C8B-B14F-4D97-AF65-F5344CB8AC3E}">
        <p14:creationId xmlns:p14="http://schemas.microsoft.com/office/powerpoint/2010/main" val="199966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a:t>
            </a:fld>
            <a:endParaRPr lang="it-IT" dirty="0"/>
          </a:p>
        </p:txBody>
      </p:sp>
    </p:spTree>
    <p:extLst>
      <p:ext uri="{BB962C8B-B14F-4D97-AF65-F5344CB8AC3E}">
        <p14:creationId xmlns:p14="http://schemas.microsoft.com/office/powerpoint/2010/main" val="31751310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61</a:t>
            </a:fld>
            <a:endParaRPr lang="it-IT" dirty="0"/>
          </a:p>
        </p:txBody>
      </p:sp>
    </p:spTree>
    <p:extLst>
      <p:ext uri="{BB962C8B-B14F-4D97-AF65-F5344CB8AC3E}">
        <p14:creationId xmlns:p14="http://schemas.microsoft.com/office/powerpoint/2010/main" val="16560334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62</a:t>
            </a:fld>
            <a:endParaRPr lang="it-IT" dirty="0"/>
          </a:p>
        </p:txBody>
      </p:sp>
    </p:spTree>
    <p:extLst>
      <p:ext uri="{BB962C8B-B14F-4D97-AF65-F5344CB8AC3E}">
        <p14:creationId xmlns:p14="http://schemas.microsoft.com/office/powerpoint/2010/main" val="14921122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63</a:t>
            </a:fld>
            <a:endParaRPr lang="it-IT" dirty="0"/>
          </a:p>
        </p:txBody>
      </p:sp>
    </p:spTree>
    <p:extLst>
      <p:ext uri="{BB962C8B-B14F-4D97-AF65-F5344CB8AC3E}">
        <p14:creationId xmlns:p14="http://schemas.microsoft.com/office/powerpoint/2010/main" val="37807741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64</a:t>
            </a:fld>
            <a:endParaRPr lang="it-IT" dirty="0"/>
          </a:p>
        </p:txBody>
      </p:sp>
    </p:spTree>
    <p:extLst>
      <p:ext uri="{BB962C8B-B14F-4D97-AF65-F5344CB8AC3E}">
        <p14:creationId xmlns:p14="http://schemas.microsoft.com/office/powerpoint/2010/main" val="38227970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65</a:t>
            </a:fld>
            <a:endParaRPr lang="it-IT" dirty="0"/>
          </a:p>
        </p:txBody>
      </p:sp>
    </p:spTree>
    <p:extLst>
      <p:ext uri="{BB962C8B-B14F-4D97-AF65-F5344CB8AC3E}">
        <p14:creationId xmlns:p14="http://schemas.microsoft.com/office/powerpoint/2010/main" val="27538344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66</a:t>
            </a:fld>
            <a:endParaRPr lang="it-IT" dirty="0"/>
          </a:p>
        </p:txBody>
      </p:sp>
    </p:spTree>
    <p:extLst>
      <p:ext uri="{BB962C8B-B14F-4D97-AF65-F5344CB8AC3E}">
        <p14:creationId xmlns:p14="http://schemas.microsoft.com/office/powerpoint/2010/main" val="29667642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67</a:t>
            </a:fld>
            <a:endParaRPr lang="it-IT" dirty="0"/>
          </a:p>
        </p:txBody>
      </p:sp>
    </p:spTree>
    <p:extLst>
      <p:ext uri="{BB962C8B-B14F-4D97-AF65-F5344CB8AC3E}">
        <p14:creationId xmlns:p14="http://schemas.microsoft.com/office/powerpoint/2010/main" val="25329093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68</a:t>
            </a:fld>
            <a:endParaRPr lang="it-IT" dirty="0"/>
          </a:p>
        </p:txBody>
      </p:sp>
    </p:spTree>
    <p:extLst>
      <p:ext uri="{BB962C8B-B14F-4D97-AF65-F5344CB8AC3E}">
        <p14:creationId xmlns:p14="http://schemas.microsoft.com/office/powerpoint/2010/main" val="317460033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69</a:t>
            </a:fld>
            <a:endParaRPr lang="it-IT" dirty="0"/>
          </a:p>
        </p:txBody>
      </p:sp>
    </p:spTree>
    <p:extLst>
      <p:ext uri="{BB962C8B-B14F-4D97-AF65-F5344CB8AC3E}">
        <p14:creationId xmlns:p14="http://schemas.microsoft.com/office/powerpoint/2010/main" val="21461025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70</a:t>
            </a:fld>
            <a:endParaRPr lang="it-IT" dirty="0"/>
          </a:p>
        </p:txBody>
      </p:sp>
    </p:spTree>
    <p:extLst>
      <p:ext uri="{BB962C8B-B14F-4D97-AF65-F5344CB8AC3E}">
        <p14:creationId xmlns:p14="http://schemas.microsoft.com/office/powerpoint/2010/main" val="259421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a:t>
            </a:fld>
            <a:endParaRPr lang="it-IT" dirty="0"/>
          </a:p>
        </p:txBody>
      </p:sp>
    </p:spTree>
    <p:extLst>
      <p:ext uri="{BB962C8B-B14F-4D97-AF65-F5344CB8AC3E}">
        <p14:creationId xmlns:p14="http://schemas.microsoft.com/office/powerpoint/2010/main" val="26384159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71</a:t>
            </a:fld>
            <a:endParaRPr lang="it-IT" dirty="0"/>
          </a:p>
        </p:txBody>
      </p:sp>
    </p:spTree>
    <p:extLst>
      <p:ext uri="{BB962C8B-B14F-4D97-AF65-F5344CB8AC3E}">
        <p14:creationId xmlns:p14="http://schemas.microsoft.com/office/powerpoint/2010/main" val="26384203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72</a:t>
            </a:fld>
            <a:endParaRPr lang="it-IT" dirty="0"/>
          </a:p>
        </p:txBody>
      </p:sp>
    </p:spTree>
    <p:extLst>
      <p:ext uri="{BB962C8B-B14F-4D97-AF65-F5344CB8AC3E}">
        <p14:creationId xmlns:p14="http://schemas.microsoft.com/office/powerpoint/2010/main" val="31444880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73</a:t>
            </a:fld>
            <a:endParaRPr lang="it-IT" dirty="0"/>
          </a:p>
        </p:txBody>
      </p:sp>
    </p:spTree>
    <p:extLst>
      <p:ext uri="{BB962C8B-B14F-4D97-AF65-F5344CB8AC3E}">
        <p14:creationId xmlns:p14="http://schemas.microsoft.com/office/powerpoint/2010/main" val="13828414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74</a:t>
            </a:fld>
            <a:endParaRPr lang="it-IT" dirty="0"/>
          </a:p>
        </p:txBody>
      </p:sp>
    </p:spTree>
    <p:extLst>
      <p:ext uri="{BB962C8B-B14F-4D97-AF65-F5344CB8AC3E}">
        <p14:creationId xmlns:p14="http://schemas.microsoft.com/office/powerpoint/2010/main" val="26249552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75</a:t>
            </a:fld>
            <a:endParaRPr lang="it-IT" dirty="0"/>
          </a:p>
        </p:txBody>
      </p:sp>
    </p:spTree>
    <p:extLst>
      <p:ext uri="{BB962C8B-B14F-4D97-AF65-F5344CB8AC3E}">
        <p14:creationId xmlns:p14="http://schemas.microsoft.com/office/powerpoint/2010/main" val="4844933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76</a:t>
            </a:fld>
            <a:endParaRPr lang="it-IT" dirty="0"/>
          </a:p>
        </p:txBody>
      </p:sp>
    </p:spTree>
    <p:extLst>
      <p:ext uri="{BB962C8B-B14F-4D97-AF65-F5344CB8AC3E}">
        <p14:creationId xmlns:p14="http://schemas.microsoft.com/office/powerpoint/2010/main" val="19674434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77</a:t>
            </a:fld>
            <a:endParaRPr lang="it-IT" dirty="0"/>
          </a:p>
        </p:txBody>
      </p:sp>
    </p:spTree>
    <p:extLst>
      <p:ext uri="{BB962C8B-B14F-4D97-AF65-F5344CB8AC3E}">
        <p14:creationId xmlns:p14="http://schemas.microsoft.com/office/powerpoint/2010/main" val="29248477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78</a:t>
            </a:fld>
            <a:endParaRPr lang="it-IT" dirty="0"/>
          </a:p>
        </p:txBody>
      </p:sp>
    </p:spTree>
    <p:extLst>
      <p:ext uri="{BB962C8B-B14F-4D97-AF65-F5344CB8AC3E}">
        <p14:creationId xmlns:p14="http://schemas.microsoft.com/office/powerpoint/2010/main" val="26796109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79</a:t>
            </a:fld>
            <a:endParaRPr lang="it-IT" dirty="0"/>
          </a:p>
        </p:txBody>
      </p:sp>
    </p:spTree>
    <p:extLst>
      <p:ext uri="{BB962C8B-B14F-4D97-AF65-F5344CB8AC3E}">
        <p14:creationId xmlns:p14="http://schemas.microsoft.com/office/powerpoint/2010/main" val="13747673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80</a:t>
            </a:fld>
            <a:endParaRPr lang="it-IT" dirty="0"/>
          </a:p>
        </p:txBody>
      </p:sp>
    </p:spTree>
    <p:extLst>
      <p:ext uri="{BB962C8B-B14F-4D97-AF65-F5344CB8AC3E}">
        <p14:creationId xmlns:p14="http://schemas.microsoft.com/office/powerpoint/2010/main" val="394302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a:t>
            </a:fld>
            <a:endParaRPr lang="it-IT" dirty="0"/>
          </a:p>
        </p:txBody>
      </p:sp>
    </p:spTree>
    <p:extLst>
      <p:ext uri="{BB962C8B-B14F-4D97-AF65-F5344CB8AC3E}">
        <p14:creationId xmlns:p14="http://schemas.microsoft.com/office/powerpoint/2010/main" val="37410048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81</a:t>
            </a:fld>
            <a:endParaRPr lang="it-IT" dirty="0"/>
          </a:p>
        </p:txBody>
      </p:sp>
    </p:spTree>
    <p:extLst>
      <p:ext uri="{BB962C8B-B14F-4D97-AF65-F5344CB8AC3E}">
        <p14:creationId xmlns:p14="http://schemas.microsoft.com/office/powerpoint/2010/main" val="13778136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82</a:t>
            </a:fld>
            <a:endParaRPr lang="it-IT" dirty="0"/>
          </a:p>
        </p:txBody>
      </p:sp>
    </p:spTree>
    <p:extLst>
      <p:ext uri="{BB962C8B-B14F-4D97-AF65-F5344CB8AC3E}">
        <p14:creationId xmlns:p14="http://schemas.microsoft.com/office/powerpoint/2010/main" val="39808006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83</a:t>
            </a:fld>
            <a:endParaRPr lang="it-IT" dirty="0"/>
          </a:p>
        </p:txBody>
      </p:sp>
    </p:spTree>
    <p:extLst>
      <p:ext uri="{BB962C8B-B14F-4D97-AF65-F5344CB8AC3E}">
        <p14:creationId xmlns:p14="http://schemas.microsoft.com/office/powerpoint/2010/main" val="6440587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84</a:t>
            </a:fld>
            <a:endParaRPr lang="it-IT" dirty="0"/>
          </a:p>
        </p:txBody>
      </p:sp>
    </p:spTree>
    <p:extLst>
      <p:ext uri="{BB962C8B-B14F-4D97-AF65-F5344CB8AC3E}">
        <p14:creationId xmlns:p14="http://schemas.microsoft.com/office/powerpoint/2010/main" val="18386776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85</a:t>
            </a:fld>
            <a:endParaRPr lang="it-IT" dirty="0"/>
          </a:p>
        </p:txBody>
      </p:sp>
    </p:spTree>
    <p:extLst>
      <p:ext uri="{BB962C8B-B14F-4D97-AF65-F5344CB8AC3E}">
        <p14:creationId xmlns:p14="http://schemas.microsoft.com/office/powerpoint/2010/main" val="18060168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86</a:t>
            </a:fld>
            <a:endParaRPr lang="it-IT" dirty="0"/>
          </a:p>
        </p:txBody>
      </p:sp>
    </p:spTree>
    <p:extLst>
      <p:ext uri="{BB962C8B-B14F-4D97-AF65-F5344CB8AC3E}">
        <p14:creationId xmlns:p14="http://schemas.microsoft.com/office/powerpoint/2010/main" val="16827219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87</a:t>
            </a:fld>
            <a:endParaRPr lang="it-IT" dirty="0"/>
          </a:p>
        </p:txBody>
      </p:sp>
    </p:spTree>
    <p:extLst>
      <p:ext uri="{BB962C8B-B14F-4D97-AF65-F5344CB8AC3E}">
        <p14:creationId xmlns:p14="http://schemas.microsoft.com/office/powerpoint/2010/main" val="327082319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88</a:t>
            </a:fld>
            <a:endParaRPr lang="it-IT" dirty="0"/>
          </a:p>
        </p:txBody>
      </p:sp>
    </p:spTree>
    <p:extLst>
      <p:ext uri="{BB962C8B-B14F-4D97-AF65-F5344CB8AC3E}">
        <p14:creationId xmlns:p14="http://schemas.microsoft.com/office/powerpoint/2010/main" val="18612688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89</a:t>
            </a:fld>
            <a:endParaRPr lang="it-IT" dirty="0"/>
          </a:p>
        </p:txBody>
      </p:sp>
    </p:spTree>
    <p:extLst>
      <p:ext uri="{BB962C8B-B14F-4D97-AF65-F5344CB8AC3E}">
        <p14:creationId xmlns:p14="http://schemas.microsoft.com/office/powerpoint/2010/main" val="1142207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90</a:t>
            </a:fld>
            <a:endParaRPr lang="it-IT" dirty="0"/>
          </a:p>
        </p:txBody>
      </p:sp>
    </p:spTree>
    <p:extLst>
      <p:ext uri="{BB962C8B-B14F-4D97-AF65-F5344CB8AC3E}">
        <p14:creationId xmlns:p14="http://schemas.microsoft.com/office/powerpoint/2010/main" val="334282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a:t>
            </a:fld>
            <a:endParaRPr lang="it-IT" dirty="0"/>
          </a:p>
        </p:txBody>
      </p:sp>
    </p:spTree>
    <p:extLst>
      <p:ext uri="{BB962C8B-B14F-4D97-AF65-F5344CB8AC3E}">
        <p14:creationId xmlns:p14="http://schemas.microsoft.com/office/powerpoint/2010/main" val="5589821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91</a:t>
            </a:fld>
            <a:endParaRPr lang="it-IT" dirty="0"/>
          </a:p>
        </p:txBody>
      </p:sp>
    </p:spTree>
    <p:extLst>
      <p:ext uri="{BB962C8B-B14F-4D97-AF65-F5344CB8AC3E}">
        <p14:creationId xmlns:p14="http://schemas.microsoft.com/office/powerpoint/2010/main" val="356819753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92</a:t>
            </a:fld>
            <a:endParaRPr lang="it-IT" dirty="0"/>
          </a:p>
        </p:txBody>
      </p:sp>
    </p:spTree>
    <p:extLst>
      <p:ext uri="{BB962C8B-B14F-4D97-AF65-F5344CB8AC3E}">
        <p14:creationId xmlns:p14="http://schemas.microsoft.com/office/powerpoint/2010/main" val="32066213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93</a:t>
            </a:fld>
            <a:endParaRPr lang="it-IT" dirty="0"/>
          </a:p>
        </p:txBody>
      </p:sp>
    </p:spTree>
    <p:extLst>
      <p:ext uri="{BB962C8B-B14F-4D97-AF65-F5344CB8AC3E}">
        <p14:creationId xmlns:p14="http://schemas.microsoft.com/office/powerpoint/2010/main" val="15779890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94</a:t>
            </a:fld>
            <a:endParaRPr lang="it-IT" dirty="0"/>
          </a:p>
        </p:txBody>
      </p:sp>
    </p:spTree>
    <p:extLst>
      <p:ext uri="{BB962C8B-B14F-4D97-AF65-F5344CB8AC3E}">
        <p14:creationId xmlns:p14="http://schemas.microsoft.com/office/powerpoint/2010/main" val="16030872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95</a:t>
            </a:fld>
            <a:endParaRPr lang="it-IT" dirty="0"/>
          </a:p>
        </p:txBody>
      </p:sp>
    </p:spTree>
    <p:extLst>
      <p:ext uri="{BB962C8B-B14F-4D97-AF65-F5344CB8AC3E}">
        <p14:creationId xmlns:p14="http://schemas.microsoft.com/office/powerpoint/2010/main" val="12981079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97</a:t>
            </a:fld>
            <a:endParaRPr lang="it-IT" dirty="0"/>
          </a:p>
        </p:txBody>
      </p:sp>
    </p:spTree>
    <p:extLst>
      <p:ext uri="{BB962C8B-B14F-4D97-AF65-F5344CB8AC3E}">
        <p14:creationId xmlns:p14="http://schemas.microsoft.com/office/powerpoint/2010/main" val="23380600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98</a:t>
            </a:fld>
            <a:endParaRPr lang="it-IT" dirty="0"/>
          </a:p>
        </p:txBody>
      </p:sp>
    </p:spTree>
    <p:extLst>
      <p:ext uri="{BB962C8B-B14F-4D97-AF65-F5344CB8AC3E}">
        <p14:creationId xmlns:p14="http://schemas.microsoft.com/office/powerpoint/2010/main" val="3463274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99</a:t>
            </a:fld>
            <a:endParaRPr lang="it-IT" dirty="0"/>
          </a:p>
        </p:txBody>
      </p:sp>
    </p:spTree>
    <p:extLst>
      <p:ext uri="{BB962C8B-B14F-4D97-AF65-F5344CB8AC3E}">
        <p14:creationId xmlns:p14="http://schemas.microsoft.com/office/powerpoint/2010/main" val="5184362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100</a:t>
            </a:fld>
            <a:endParaRPr lang="it-IT" dirty="0"/>
          </a:p>
        </p:txBody>
      </p:sp>
    </p:spTree>
    <p:extLst>
      <p:ext uri="{BB962C8B-B14F-4D97-AF65-F5344CB8AC3E}">
        <p14:creationId xmlns:p14="http://schemas.microsoft.com/office/powerpoint/2010/main" val="102636971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068AF3C-1DA0-4EE6-9C6C-A7D9301DC45A}" type="slidenum">
              <a:rPr lang="it-IT" smtClean="0"/>
              <a:t>101</a:t>
            </a:fld>
            <a:endParaRPr lang="it-IT" dirty="0"/>
          </a:p>
        </p:txBody>
      </p:sp>
    </p:spTree>
    <p:extLst>
      <p:ext uri="{BB962C8B-B14F-4D97-AF65-F5344CB8AC3E}">
        <p14:creationId xmlns:p14="http://schemas.microsoft.com/office/powerpoint/2010/main" val="2032813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49CF71-3294-E0AE-9D73-7DAA6C0F3655}"/>
              </a:ext>
            </a:extLst>
          </p:cNvPr>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5DC25A6C-3C2A-F0FF-BFBC-FF5F8890FF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1DDD2D13-8DD4-8E6F-3A1E-6C8EB2EEEAAD}"/>
              </a:ext>
            </a:extLst>
          </p:cNvPr>
          <p:cNvSpPr>
            <a:spLocks noGrp="1"/>
          </p:cNvSpPr>
          <p:nvPr>
            <p:ph type="dt" sz="half" idx="10"/>
          </p:nvPr>
        </p:nvSpPr>
        <p:spPr/>
        <p:txBody>
          <a:bodyPr/>
          <a:lstStyle/>
          <a:p>
            <a:fld id="{BBADAC1B-796C-4914-8BB6-8A72FD0F17E4}" type="datetimeFigureOut">
              <a:rPr lang="it-IT" smtClean="0"/>
              <a:t>15/07/2024</a:t>
            </a:fld>
            <a:endParaRPr lang="it-IT" dirty="0"/>
          </a:p>
        </p:txBody>
      </p:sp>
      <p:sp>
        <p:nvSpPr>
          <p:cNvPr id="5" name="Segnaposto piè di pagina 4">
            <a:extLst>
              <a:ext uri="{FF2B5EF4-FFF2-40B4-BE49-F238E27FC236}">
                <a16:creationId xmlns:a16="http://schemas.microsoft.com/office/drawing/2014/main" id="{BBA02ECD-E597-9D29-1011-172ED2B9DD53}"/>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F6301AEB-706C-0A74-4E84-7DCBAE844B08}"/>
              </a:ext>
            </a:extLst>
          </p:cNvPr>
          <p:cNvSpPr>
            <a:spLocks noGrp="1"/>
          </p:cNvSpPr>
          <p:nvPr>
            <p:ph type="sldNum" sz="quarter" idx="12"/>
          </p:nvPr>
        </p:nvSpPr>
        <p:spPr/>
        <p:txBody>
          <a:bodyPr/>
          <a:lstStyle/>
          <a:p>
            <a:fld id="{6F6FA4E5-B221-439B-9903-5206B3A7F78C}" type="slidenum">
              <a:rPr lang="it-IT" smtClean="0"/>
              <a:t>‹N›</a:t>
            </a:fld>
            <a:endParaRPr lang="it-IT" dirty="0"/>
          </a:p>
        </p:txBody>
      </p:sp>
      <p:grpSp>
        <p:nvGrpSpPr>
          <p:cNvPr id="7" name="Gruppo 6">
            <a:extLst>
              <a:ext uri="{FF2B5EF4-FFF2-40B4-BE49-F238E27FC236}">
                <a16:creationId xmlns:a16="http://schemas.microsoft.com/office/drawing/2014/main" id="{438F155E-1D7F-D4D7-7938-906B9946B49A}"/>
              </a:ext>
            </a:extLst>
          </p:cNvPr>
          <p:cNvGrpSpPr/>
          <p:nvPr userDrawn="1"/>
        </p:nvGrpSpPr>
        <p:grpSpPr>
          <a:xfrm>
            <a:off x="-1" y="0"/>
            <a:ext cx="12192002" cy="6853162"/>
            <a:chOff x="-1" y="0"/>
            <a:chExt cx="12192002" cy="6853162"/>
          </a:xfrm>
        </p:grpSpPr>
        <p:sp>
          <p:nvSpPr>
            <p:cNvPr id="8" name="Rettangolo 7">
              <a:extLst>
                <a:ext uri="{FF2B5EF4-FFF2-40B4-BE49-F238E27FC236}">
                  <a16:creationId xmlns:a16="http://schemas.microsoft.com/office/drawing/2014/main" id="{6864F21D-753A-5650-B1FA-FB4779702391}"/>
                </a:ext>
              </a:extLst>
            </p:cNvPr>
            <p:cNvSpPr/>
            <p:nvPr/>
          </p:nvSpPr>
          <p:spPr>
            <a:xfrm>
              <a:off x="-1" y="315175"/>
              <a:ext cx="12192001" cy="310552"/>
            </a:xfrm>
            <a:prstGeom prst="rect">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F8939C73-6858-424D-6DB5-ECB16BF0BBC2}"/>
                </a:ext>
              </a:extLst>
            </p:cNvPr>
            <p:cNvSpPr/>
            <p:nvPr/>
          </p:nvSpPr>
          <p:spPr>
            <a:xfrm>
              <a:off x="-1" y="0"/>
              <a:ext cx="12192001" cy="3105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6B9DD277-BB61-194B-F78D-4D28603C5F75}"/>
                </a:ext>
              </a:extLst>
            </p:cNvPr>
            <p:cNvSpPr/>
            <p:nvPr/>
          </p:nvSpPr>
          <p:spPr>
            <a:xfrm>
              <a:off x="0" y="6542610"/>
              <a:ext cx="12192001" cy="3105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8470D51E-8821-A099-285C-C7DE2F1D7295}"/>
                </a:ext>
              </a:extLst>
            </p:cNvPr>
            <p:cNvSpPr/>
            <p:nvPr/>
          </p:nvSpPr>
          <p:spPr>
            <a:xfrm>
              <a:off x="4027990" y="6212497"/>
              <a:ext cx="8160961" cy="330328"/>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AA9D01DE-218F-693C-00F5-E14506757414}"/>
                </a:ext>
              </a:extLst>
            </p:cNvPr>
            <p:cNvPicPr>
              <a:picLocks noChangeAspect="1"/>
            </p:cNvPicPr>
            <p:nvPr/>
          </p:nvPicPr>
          <p:blipFill>
            <a:blip r:embed="rId2"/>
            <a:stretch>
              <a:fillRect/>
            </a:stretch>
          </p:blipFill>
          <p:spPr>
            <a:xfrm>
              <a:off x="357950" y="5646485"/>
              <a:ext cx="3248450" cy="845795"/>
            </a:xfrm>
            <a:prstGeom prst="rect">
              <a:avLst/>
            </a:prstGeom>
          </p:spPr>
        </p:pic>
      </p:grpSp>
    </p:spTree>
    <p:extLst>
      <p:ext uri="{BB962C8B-B14F-4D97-AF65-F5344CB8AC3E}">
        <p14:creationId xmlns:p14="http://schemas.microsoft.com/office/powerpoint/2010/main" val="3821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595F75-1FC3-C876-A641-18470B740A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AE4AD75-C97F-3B98-21D5-7F2E1A147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BEB0B065-40F3-2BC1-60A3-4524C955F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934F3AD-39CF-A577-0A6C-A967691E1463}"/>
              </a:ext>
            </a:extLst>
          </p:cNvPr>
          <p:cNvSpPr>
            <a:spLocks noGrp="1"/>
          </p:cNvSpPr>
          <p:nvPr>
            <p:ph type="dt" sz="half" idx="10"/>
          </p:nvPr>
        </p:nvSpPr>
        <p:spPr/>
        <p:txBody>
          <a:bodyPr/>
          <a:lstStyle/>
          <a:p>
            <a:fld id="{BBADAC1B-796C-4914-8BB6-8A72FD0F17E4}" type="datetimeFigureOut">
              <a:rPr lang="it-IT" smtClean="0"/>
              <a:t>15/07/2024</a:t>
            </a:fld>
            <a:endParaRPr lang="it-IT" dirty="0"/>
          </a:p>
        </p:txBody>
      </p:sp>
      <p:sp>
        <p:nvSpPr>
          <p:cNvPr id="6" name="Segnaposto piè di pagina 5">
            <a:extLst>
              <a:ext uri="{FF2B5EF4-FFF2-40B4-BE49-F238E27FC236}">
                <a16:creationId xmlns:a16="http://schemas.microsoft.com/office/drawing/2014/main" id="{D6C7D329-B907-CB72-57F3-580EB015047A}"/>
              </a:ext>
            </a:extLst>
          </p:cNvPr>
          <p:cNvSpPr>
            <a:spLocks noGrp="1"/>
          </p:cNvSpPr>
          <p:nvPr>
            <p:ph type="ftr" sz="quarter" idx="11"/>
          </p:nvPr>
        </p:nvSpPr>
        <p:spPr/>
        <p:txBody>
          <a:bodyPr/>
          <a:lstStyle/>
          <a:p>
            <a:endParaRPr lang="it-IT" dirty="0"/>
          </a:p>
        </p:txBody>
      </p:sp>
      <p:sp>
        <p:nvSpPr>
          <p:cNvPr id="7" name="Segnaposto numero diapositiva 6">
            <a:extLst>
              <a:ext uri="{FF2B5EF4-FFF2-40B4-BE49-F238E27FC236}">
                <a16:creationId xmlns:a16="http://schemas.microsoft.com/office/drawing/2014/main" id="{ADA02416-A060-0178-7ED4-3EC9B8238C33}"/>
              </a:ext>
            </a:extLst>
          </p:cNvPr>
          <p:cNvSpPr>
            <a:spLocks noGrp="1"/>
          </p:cNvSpPr>
          <p:nvPr>
            <p:ph type="sldNum" sz="quarter" idx="12"/>
          </p:nvPr>
        </p:nvSpPr>
        <p:spPr/>
        <p:txBody>
          <a:bodyPr/>
          <a:lstStyle/>
          <a:p>
            <a:fld id="{6F6FA4E5-B221-439B-9903-5206B3A7F78C}" type="slidenum">
              <a:rPr lang="it-IT" smtClean="0"/>
              <a:t>‹N›</a:t>
            </a:fld>
            <a:endParaRPr lang="it-IT" dirty="0"/>
          </a:p>
        </p:txBody>
      </p:sp>
      <p:grpSp>
        <p:nvGrpSpPr>
          <p:cNvPr id="8" name="Gruppo 7">
            <a:extLst>
              <a:ext uri="{FF2B5EF4-FFF2-40B4-BE49-F238E27FC236}">
                <a16:creationId xmlns:a16="http://schemas.microsoft.com/office/drawing/2014/main" id="{2316567E-622B-A6D8-7E98-5DCACF95BF49}"/>
              </a:ext>
            </a:extLst>
          </p:cNvPr>
          <p:cNvGrpSpPr/>
          <p:nvPr userDrawn="1"/>
        </p:nvGrpSpPr>
        <p:grpSpPr>
          <a:xfrm>
            <a:off x="0" y="5835800"/>
            <a:ext cx="12192001" cy="1022200"/>
            <a:chOff x="0" y="5820802"/>
            <a:chExt cx="12192001" cy="1022200"/>
          </a:xfrm>
        </p:grpSpPr>
        <p:sp>
          <p:nvSpPr>
            <p:cNvPr id="9" name="Rettangolo 8">
              <a:extLst>
                <a:ext uri="{FF2B5EF4-FFF2-40B4-BE49-F238E27FC236}">
                  <a16:creationId xmlns:a16="http://schemas.microsoft.com/office/drawing/2014/main" id="{A134C94D-06B4-43AC-D725-3E4B3224E5A2}"/>
                </a:ext>
              </a:extLst>
            </p:cNvPr>
            <p:cNvSpPr/>
            <p:nvPr/>
          </p:nvSpPr>
          <p:spPr>
            <a:xfrm>
              <a:off x="0" y="6532450"/>
              <a:ext cx="12192001" cy="3105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0DFDB8BF-7C4C-4DBD-E59A-CB4EEBBAE807}"/>
                </a:ext>
              </a:extLst>
            </p:cNvPr>
            <p:cNvSpPr/>
            <p:nvPr/>
          </p:nvSpPr>
          <p:spPr>
            <a:xfrm>
              <a:off x="0" y="6221898"/>
              <a:ext cx="9317620" cy="310552"/>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1" name="Immagine 10">
              <a:extLst>
                <a:ext uri="{FF2B5EF4-FFF2-40B4-BE49-F238E27FC236}">
                  <a16:creationId xmlns:a16="http://schemas.microsoft.com/office/drawing/2014/main" id="{A59A7E2F-F739-1365-0428-785AA26BC349}"/>
                </a:ext>
              </a:extLst>
            </p:cNvPr>
            <p:cNvPicPr>
              <a:picLocks noChangeAspect="1"/>
            </p:cNvPicPr>
            <p:nvPr/>
          </p:nvPicPr>
          <p:blipFill>
            <a:blip r:embed="rId2"/>
            <a:stretch>
              <a:fillRect/>
            </a:stretch>
          </p:blipFill>
          <p:spPr>
            <a:xfrm>
              <a:off x="9438640" y="5820802"/>
              <a:ext cx="2631440" cy="685145"/>
            </a:xfrm>
            <a:prstGeom prst="rect">
              <a:avLst/>
            </a:prstGeom>
          </p:spPr>
        </p:pic>
      </p:grpSp>
    </p:spTree>
    <p:extLst>
      <p:ext uri="{BB962C8B-B14F-4D97-AF65-F5344CB8AC3E}">
        <p14:creationId xmlns:p14="http://schemas.microsoft.com/office/powerpoint/2010/main" val="24516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36249A-EDF5-E774-3559-9B5EEE5F5E5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1F62EA2-1320-AFB7-7DD7-B1D496D8683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E8A353-A5AA-ABE8-557F-A01FC593836D}"/>
              </a:ext>
            </a:extLst>
          </p:cNvPr>
          <p:cNvSpPr>
            <a:spLocks noGrp="1"/>
          </p:cNvSpPr>
          <p:nvPr>
            <p:ph type="dt" sz="half" idx="10"/>
          </p:nvPr>
        </p:nvSpPr>
        <p:spPr/>
        <p:txBody>
          <a:bodyPr/>
          <a:lstStyle/>
          <a:p>
            <a:fld id="{BBADAC1B-796C-4914-8BB6-8A72FD0F17E4}" type="datetimeFigureOut">
              <a:rPr lang="it-IT" smtClean="0"/>
              <a:t>15/07/2024</a:t>
            </a:fld>
            <a:endParaRPr lang="it-IT" dirty="0"/>
          </a:p>
        </p:txBody>
      </p:sp>
      <p:sp>
        <p:nvSpPr>
          <p:cNvPr id="5" name="Segnaposto piè di pagina 4">
            <a:extLst>
              <a:ext uri="{FF2B5EF4-FFF2-40B4-BE49-F238E27FC236}">
                <a16:creationId xmlns:a16="http://schemas.microsoft.com/office/drawing/2014/main" id="{6DA596D0-E8CF-D528-671F-5CB4D51549A6}"/>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4D5AC91C-164C-F060-F902-256D1F5D1CD0}"/>
              </a:ext>
            </a:extLst>
          </p:cNvPr>
          <p:cNvSpPr>
            <a:spLocks noGrp="1"/>
          </p:cNvSpPr>
          <p:nvPr>
            <p:ph type="sldNum" sz="quarter" idx="12"/>
          </p:nvPr>
        </p:nvSpPr>
        <p:spPr/>
        <p:txBody>
          <a:bodyPr/>
          <a:lstStyle/>
          <a:p>
            <a:fld id="{6F6FA4E5-B221-439B-9903-5206B3A7F78C}" type="slidenum">
              <a:rPr lang="it-IT" smtClean="0"/>
              <a:t>‹N›</a:t>
            </a:fld>
            <a:endParaRPr lang="it-IT" dirty="0"/>
          </a:p>
        </p:txBody>
      </p:sp>
      <p:grpSp>
        <p:nvGrpSpPr>
          <p:cNvPr id="7" name="Gruppo 6">
            <a:extLst>
              <a:ext uri="{FF2B5EF4-FFF2-40B4-BE49-F238E27FC236}">
                <a16:creationId xmlns:a16="http://schemas.microsoft.com/office/drawing/2014/main" id="{067148D1-65E5-40DD-C01D-C31F2CFC63C5}"/>
              </a:ext>
            </a:extLst>
          </p:cNvPr>
          <p:cNvGrpSpPr/>
          <p:nvPr userDrawn="1"/>
        </p:nvGrpSpPr>
        <p:grpSpPr>
          <a:xfrm>
            <a:off x="0" y="5835800"/>
            <a:ext cx="12192001" cy="1022200"/>
            <a:chOff x="0" y="5820802"/>
            <a:chExt cx="12192001" cy="1022200"/>
          </a:xfrm>
        </p:grpSpPr>
        <p:sp>
          <p:nvSpPr>
            <p:cNvPr id="8" name="Rettangolo 7">
              <a:extLst>
                <a:ext uri="{FF2B5EF4-FFF2-40B4-BE49-F238E27FC236}">
                  <a16:creationId xmlns:a16="http://schemas.microsoft.com/office/drawing/2014/main" id="{B4A1AB41-4712-25B8-BAD5-F74CE10C6087}"/>
                </a:ext>
              </a:extLst>
            </p:cNvPr>
            <p:cNvSpPr/>
            <p:nvPr/>
          </p:nvSpPr>
          <p:spPr>
            <a:xfrm>
              <a:off x="0" y="6532450"/>
              <a:ext cx="12192001" cy="3105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AC3B12BD-E69A-8707-B52F-4D373092602A}"/>
                </a:ext>
              </a:extLst>
            </p:cNvPr>
            <p:cNvSpPr/>
            <p:nvPr/>
          </p:nvSpPr>
          <p:spPr>
            <a:xfrm>
              <a:off x="0" y="6221898"/>
              <a:ext cx="9317620" cy="310552"/>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72DFDF2A-888C-FF64-EC10-96E3821962D9}"/>
                </a:ext>
              </a:extLst>
            </p:cNvPr>
            <p:cNvPicPr>
              <a:picLocks noChangeAspect="1"/>
            </p:cNvPicPr>
            <p:nvPr/>
          </p:nvPicPr>
          <p:blipFill>
            <a:blip r:embed="rId2"/>
            <a:stretch>
              <a:fillRect/>
            </a:stretch>
          </p:blipFill>
          <p:spPr>
            <a:xfrm>
              <a:off x="9438640" y="5820802"/>
              <a:ext cx="2631440" cy="685145"/>
            </a:xfrm>
            <a:prstGeom prst="rect">
              <a:avLst/>
            </a:prstGeom>
          </p:spPr>
        </p:pic>
      </p:grpSp>
    </p:spTree>
    <p:extLst>
      <p:ext uri="{BB962C8B-B14F-4D97-AF65-F5344CB8AC3E}">
        <p14:creationId xmlns:p14="http://schemas.microsoft.com/office/powerpoint/2010/main" val="373322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62DD569-2524-71F9-A970-20BC08326B9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81ECF74-2761-5DC8-45ED-024E61FCA6E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CB5675-B39B-3472-C32A-BE6CB610B45A}"/>
              </a:ext>
            </a:extLst>
          </p:cNvPr>
          <p:cNvSpPr>
            <a:spLocks noGrp="1"/>
          </p:cNvSpPr>
          <p:nvPr>
            <p:ph type="dt" sz="half" idx="10"/>
          </p:nvPr>
        </p:nvSpPr>
        <p:spPr/>
        <p:txBody>
          <a:bodyPr/>
          <a:lstStyle/>
          <a:p>
            <a:fld id="{BBADAC1B-796C-4914-8BB6-8A72FD0F17E4}" type="datetimeFigureOut">
              <a:rPr lang="it-IT" smtClean="0"/>
              <a:t>15/07/2024</a:t>
            </a:fld>
            <a:endParaRPr lang="it-IT" dirty="0"/>
          </a:p>
        </p:txBody>
      </p:sp>
      <p:sp>
        <p:nvSpPr>
          <p:cNvPr id="5" name="Segnaposto piè di pagina 4">
            <a:extLst>
              <a:ext uri="{FF2B5EF4-FFF2-40B4-BE49-F238E27FC236}">
                <a16:creationId xmlns:a16="http://schemas.microsoft.com/office/drawing/2014/main" id="{FD515FDE-E5AD-FFA5-EAAB-3FCC978A8418}"/>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B6343A57-03BB-7C63-A484-F137BEF87492}"/>
              </a:ext>
            </a:extLst>
          </p:cNvPr>
          <p:cNvSpPr>
            <a:spLocks noGrp="1"/>
          </p:cNvSpPr>
          <p:nvPr>
            <p:ph type="sldNum" sz="quarter" idx="12"/>
          </p:nvPr>
        </p:nvSpPr>
        <p:spPr/>
        <p:txBody>
          <a:bodyPr/>
          <a:lstStyle/>
          <a:p>
            <a:fld id="{6F6FA4E5-B221-439B-9903-5206B3A7F78C}" type="slidenum">
              <a:rPr lang="it-IT" smtClean="0"/>
              <a:t>‹N›</a:t>
            </a:fld>
            <a:endParaRPr lang="it-IT" dirty="0"/>
          </a:p>
        </p:txBody>
      </p:sp>
      <p:grpSp>
        <p:nvGrpSpPr>
          <p:cNvPr id="7" name="Gruppo 6">
            <a:extLst>
              <a:ext uri="{FF2B5EF4-FFF2-40B4-BE49-F238E27FC236}">
                <a16:creationId xmlns:a16="http://schemas.microsoft.com/office/drawing/2014/main" id="{6E1CC770-4FCE-0CC8-00AC-F2BDD1FC45A2}"/>
              </a:ext>
            </a:extLst>
          </p:cNvPr>
          <p:cNvGrpSpPr/>
          <p:nvPr userDrawn="1"/>
        </p:nvGrpSpPr>
        <p:grpSpPr>
          <a:xfrm>
            <a:off x="0" y="5835800"/>
            <a:ext cx="12192001" cy="1022200"/>
            <a:chOff x="0" y="5820802"/>
            <a:chExt cx="12192001" cy="1022200"/>
          </a:xfrm>
        </p:grpSpPr>
        <p:sp>
          <p:nvSpPr>
            <p:cNvPr id="8" name="Rettangolo 7">
              <a:extLst>
                <a:ext uri="{FF2B5EF4-FFF2-40B4-BE49-F238E27FC236}">
                  <a16:creationId xmlns:a16="http://schemas.microsoft.com/office/drawing/2014/main" id="{C631257E-F208-3706-5FDE-77E3545646B9}"/>
                </a:ext>
              </a:extLst>
            </p:cNvPr>
            <p:cNvSpPr/>
            <p:nvPr/>
          </p:nvSpPr>
          <p:spPr>
            <a:xfrm>
              <a:off x="0" y="6532450"/>
              <a:ext cx="12192001" cy="31055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740B3995-1DEF-591E-80E3-FC827B631C9A}"/>
                </a:ext>
              </a:extLst>
            </p:cNvPr>
            <p:cNvSpPr/>
            <p:nvPr/>
          </p:nvSpPr>
          <p:spPr>
            <a:xfrm>
              <a:off x="0" y="6221898"/>
              <a:ext cx="9317620" cy="310552"/>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4DABB6F0-257D-49E3-68AC-3D7E5A4A62F7}"/>
                </a:ext>
              </a:extLst>
            </p:cNvPr>
            <p:cNvPicPr>
              <a:picLocks noChangeAspect="1"/>
            </p:cNvPicPr>
            <p:nvPr/>
          </p:nvPicPr>
          <p:blipFill>
            <a:blip r:embed="rId2"/>
            <a:stretch>
              <a:fillRect/>
            </a:stretch>
          </p:blipFill>
          <p:spPr>
            <a:xfrm>
              <a:off x="9438640" y="5820802"/>
              <a:ext cx="2631440" cy="685145"/>
            </a:xfrm>
            <a:prstGeom prst="rect">
              <a:avLst/>
            </a:prstGeom>
          </p:spPr>
        </p:pic>
      </p:grpSp>
    </p:spTree>
    <p:extLst>
      <p:ext uri="{BB962C8B-B14F-4D97-AF65-F5344CB8AC3E}">
        <p14:creationId xmlns:p14="http://schemas.microsoft.com/office/powerpoint/2010/main" val="35117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A4CE7E-0DB7-4786-9985-3B196A0867C1}"/>
              </a:ext>
            </a:extLst>
          </p:cNvPr>
          <p:cNvSpPr>
            <a:spLocks noGrp="1"/>
          </p:cNvSpPr>
          <p:nvPr>
            <p:ph type="title" hasCustomPrompt="1"/>
          </p:nvPr>
        </p:nvSpPr>
        <p:spPr>
          <a:xfrm>
            <a:off x="831850" y="1709738"/>
            <a:ext cx="10515600" cy="2852737"/>
          </a:xfrm>
        </p:spPr>
        <p:txBody>
          <a:bodyPr anchor="b"/>
          <a:lstStyle>
            <a:lvl1pPr>
              <a:defRPr sz="6000" b="1">
                <a:solidFill>
                  <a:srgbClr val="0C4376"/>
                </a:solidFill>
              </a:defRPr>
            </a:lvl1pPr>
          </a:lstStyle>
          <a:p>
            <a:r>
              <a:rPr lang="it-IT" dirty="0"/>
              <a:t>Titolo</a:t>
            </a:r>
          </a:p>
        </p:txBody>
      </p:sp>
      <p:sp>
        <p:nvSpPr>
          <p:cNvPr id="3" name="Segnaposto testo 2">
            <a:extLst>
              <a:ext uri="{FF2B5EF4-FFF2-40B4-BE49-F238E27FC236}">
                <a16:creationId xmlns:a16="http://schemas.microsoft.com/office/drawing/2014/main" id="{E4E27C22-5ACB-3414-A1B9-F9F6E60D7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grpSp>
        <p:nvGrpSpPr>
          <p:cNvPr id="7" name="Gruppo 6">
            <a:extLst>
              <a:ext uri="{FF2B5EF4-FFF2-40B4-BE49-F238E27FC236}">
                <a16:creationId xmlns:a16="http://schemas.microsoft.com/office/drawing/2014/main" id="{41F80A41-F8ED-D1BB-2FB2-0C70E6FB879E}"/>
              </a:ext>
            </a:extLst>
          </p:cNvPr>
          <p:cNvGrpSpPr/>
          <p:nvPr userDrawn="1"/>
        </p:nvGrpSpPr>
        <p:grpSpPr>
          <a:xfrm>
            <a:off x="-6351" y="6038515"/>
            <a:ext cx="12192001" cy="814505"/>
            <a:chOff x="0" y="6023517"/>
            <a:chExt cx="12192001" cy="814505"/>
          </a:xfrm>
        </p:grpSpPr>
        <p:sp>
          <p:nvSpPr>
            <p:cNvPr id="8" name="Rettangolo 7">
              <a:extLst>
                <a:ext uri="{FF2B5EF4-FFF2-40B4-BE49-F238E27FC236}">
                  <a16:creationId xmlns:a16="http://schemas.microsoft.com/office/drawing/2014/main" id="{A505ABF9-77A1-1B9A-B79E-CCED48D95AAF}"/>
                </a:ext>
              </a:extLst>
            </p:cNvPr>
            <p:cNvSpPr/>
            <p:nvPr/>
          </p:nvSpPr>
          <p:spPr>
            <a:xfrm>
              <a:off x="0" y="6622022"/>
              <a:ext cx="12192001" cy="2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Rettangolo 8">
              <a:extLst>
                <a:ext uri="{FF2B5EF4-FFF2-40B4-BE49-F238E27FC236}">
                  <a16:creationId xmlns:a16="http://schemas.microsoft.com/office/drawing/2014/main" id="{1E73DEE7-0B37-3D17-BFCF-85ABE832A495}"/>
                </a:ext>
              </a:extLst>
            </p:cNvPr>
            <p:cNvSpPr/>
            <p:nvPr/>
          </p:nvSpPr>
          <p:spPr>
            <a:xfrm>
              <a:off x="2555587" y="6401676"/>
              <a:ext cx="9636413" cy="216000"/>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631E013D-B118-1CBC-86E7-85B5A2DB3727}"/>
                </a:ext>
              </a:extLst>
            </p:cNvPr>
            <p:cNvPicPr>
              <a:picLocks noChangeAspect="1"/>
            </p:cNvPicPr>
            <p:nvPr/>
          </p:nvPicPr>
          <p:blipFill>
            <a:blip r:embed="rId2"/>
            <a:stretch>
              <a:fillRect/>
            </a:stretch>
          </p:blipFill>
          <p:spPr>
            <a:xfrm>
              <a:off x="242939" y="6023517"/>
              <a:ext cx="2312648" cy="602141"/>
            </a:xfrm>
            <a:prstGeom prst="rect">
              <a:avLst/>
            </a:prstGeom>
          </p:spPr>
        </p:pic>
      </p:grpSp>
      <p:sp>
        <p:nvSpPr>
          <p:cNvPr id="11" name="Segnaposto data 10">
            <a:extLst>
              <a:ext uri="{FF2B5EF4-FFF2-40B4-BE49-F238E27FC236}">
                <a16:creationId xmlns:a16="http://schemas.microsoft.com/office/drawing/2014/main" id="{A2BF8B79-D666-EB75-CF19-B4937B42840E}"/>
              </a:ext>
            </a:extLst>
          </p:cNvPr>
          <p:cNvSpPr>
            <a:spLocks noGrp="1"/>
          </p:cNvSpPr>
          <p:nvPr>
            <p:ph type="dt" sz="half" idx="10"/>
          </p:nvPr>
        </p:nvSpPr>
        <p:spPr/>
        <p:txBody>
          <a:bodyPr/>
          <a:lstStyle/>
          <a:p>
            <a:fld id="{BBADAC1B-796C-4914-8BB6-8A72FD0F17E4}" type="datetimeFigureOut">
              <a:rPr lang="it-IT" smtClean="0"/>
              <a:t>15/07/2024</a:t>
            </a:fld>
            <a:endParaRPr lang="it-IT" dirty="0"/>
          </a:p>
        </p:txBody>
      </p:sp>
      <p:sp>
        <p:nvSpPr>
          <p:cNvPr id="13" name="Segnaposto numero diapositiva 12">
            <a:extLst>
              <a:ext uri="{FF2B5EF4-FFF2-40B4-BE49-F238E27FC236}">
                <a16:creationId xmlns:a16="http://schemas.microsoft.com/office/drawing/2014/main" id="{04E24347-235A-D210-AB65-9F4D6E2100E1}"/>
              </a:ext>
            </a:extLst>
          </p:cNvPr>
          <p:cNvSpPr>
            <a:spLocks noGrp="1"/>
          </p:cNvSpPr>
          <p:nvPr>
            <p:ph type="sldNum" sz="quarter" idx="12"/>
          </p:nvPr>
        </p:nvSpPr>
        <p:spPr>
          <a:xfrm>
            <a:off x="8610602" y="6339585"/>
            <a:ext cx="2743200" cy="365125"/>
          </a:xfrm>
        </p:spPr>
        <p:txBody>
          <a:bodyPr/>
          <a:lstStyle>
            <a:lvl1pPr algn="r">
              <a:defRPr b="1">
                <a:solidFill>
                  <a:schemeClr val="bg1"/>
                </a:solidFill>
              </a:defRPr>
            </a:lvl1pPr>
          </a:lstStyle>
          <a:p>
            <a:fld id="{6F6FA4E5-B221-439B-9903-5206B3A7F78C}" type="slidenum">
              <a:rPr lang="it-IT" smtClean="0"/>
              <a:pPr/>
              <a:t>‹N›</a:t>
            </a:fld>
            <a:endParaRPr lang="it-IT" dirty="0"/>
          </a:p>
        </p:txBody>
      </p:sp>
    </p:spTree>
    <p:extLst>
      <p:ext uri="{BB962C8B-B14F-4D97-AF65-F5344CB8AC3E}">
        <p14:creationId xmlns:p14="http://schemas.microsoft.com/office/powerpoint/2010/main" val="14602672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78F4406-E918-F478-89B3-912F0CA52E96}"/>
              </a:ext>
            </a:extLst>
          </p:cNvPr>
          <p:cNvSpPr>
            <a:spLocks noGrp="1"/>
          </p:cNvSpPr>
          <p:nvPr>
            <p:ph idx="1"/>
          </p:nvPr>
        </p:nvSpPr>
        <p:spPr>
          <a:xfrm>
            <a:off x="838200" y="1094814"/>
            <a:ext cx="10515600" cy="508214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1" name="Titolo 1">
            <a:extLst>
              <a:ext uri="{FF2B5EF4-FFF2-40B4-BE49-F238E27FC236}">
                <a16:creationId xmlns:a16="http://schemas.microsoft.com/office/drawing/2014/main" id="{B8F9678E-8412-06F2-99C3-F2746820329C}"/>
              </a:ext>
            </a:extLst>
          </p:cNvPr>
          <p:cNvSpPr>
            <a:spLocks noGrp="1"/>
          </p:cNvSpPr>
          <p:nvPr>
            <p:ph type="title" hasCustomPrompt="1"/>
          </p:nvPr>
        </p:nvSpPr>
        <p:spPr>
          <a:xfrm>
            <a:off x="838200" y="365125"/>
            <a:ext cx="10515600" cy="610235"/>
          </a:xfrm>
        </p:spPr>
        <p:txBody>
          <a:bodyPr/>
          <a:lstStyle>
            <a:lvl1pPr>
              <a:defRPr b="0">
                <a:solidFill>
                  <a:srgbClr val="0C4376"/>
                </a:solidFill>
              </a:defRPr>
            </a:lvl1pPr>
          </a:lstStyle>
          <a:p>
            <a:r>
              <a:rPr lang="it-IT" dirty="0"/>
              <a:t>Titolo</a:t>
            </a:r>
          </a:p>
        </p:txBody>
      </p:sp>
      <p:grpSp>
        <p:nvGrpSpPr>
          <p:cNvPr id="2" name="Gruppo 1">
            <a:extLst>
              <a:ext uri="{FF2B5EF4-FFF2-40B4-BE49-F238E27FC236}">
                <a16:creationId xmlns:a16="http://schemas.microsoft.com/office/drawing/2014/main" id="{5EB59B90-B5A4-44B3-BB0A-0B08FEE4D8A5}"/>
              </a:ext>
            </a:extLst>
          </p:cNvPr>
          <p:cNvGrpSpPr/>
          <p:nvPr userDrawn="1"/>
        </p:nvGrpSpPr>
        <p:grpSpPr>
          <a:xfrm>
            <a:off x="-6351" y="6038515"/>
            <a:ext cx="12192001" cy="814505"/>
            <a:chOff x="0" y="6023517"/>
            <a:chExt cx="12192001" cy="814505"/>
          </a:xfrm>
        </p:grpSpPr>
        <p:sp>
          <p:nvSpPr>
            <p:cNvPr id="12" name="Rettangolo 11">
              <a:extLst>
                <a:ext uri="{FF2B5EF4-FFF2-40B4-BE49-F238E27FC236}">
                  <a16:creationId xmlns:a16="http://schemas.microsoft.com/office/drawing/2014/main" id="{96426421-3F6F-2B0D-596E-873CD37A5ABE}"/>
                </a:ext>
              </a:extLst>
            </p:cNvPr>
            <p:cNvSpPr/>
            <p:nvPr/>
          </p:nvSpPr>
          <p:spPr>
            <a:xfrm>
              <a:off x="0" y="6622022"/>
              <a:ext cx="12192001" cy="2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5D5A087D-3133-5361-EDF2-1B5F8678BBAA}"/>
                </a:ext>
              </a:extLst>
            </p:cNvPr>
            <p:cNvSpPr/>
            <p:nvPr/>
          </p:nvSpPr>
          <p:spPr>
            <a:xfrm>
              <a:off x="2555587" y="6401676"/>
              <a:ext cx="9636413" cy="216000"/>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4" name="Immagine 13">
              <a:extLst>
                <a:ext uri="{FF2B5EF4-FFF2-40B4-BE49-F238E27FC236}">
                  <a16:creationId xmlns:a16="http://schemas.microsoft.com/office/drawing/2014/main" id="{57BC76E6-5C7B-8294-225C-FD7FCF763D00}"/>
                </a:ext>
              </a:extLst>
            </p:cNvPr>
            <p:cNvPicPr>
              <a:picLocks noChangeAspect="1"/>
            </p:cNvPicPr>
            <p:nvPr/>
          </p:nvPicPr>
          <p:blipFill>
            <a:blip r:embed="rId2"/>
            <a:stretch>
              <a:fillRect/>
            </a:stretch>
          </p:blipFill>
          <p:spPr>
            <a:xfrm>
              <a:off x="242939" y="6023517"/>
              <a:ext cx="2312648" cy="602141"/>
            </a:xfrm>
            <a:prstGeom prst="rect">
              <a:avLst/>
            </a:prstGeom>
          </p:spPr>
        </p:pic>
      </p:grpSp>
      <p:sp>
        <p:nvSpPr>
          <p:cNvPr id="15" name="Segnaposto numero diapositiva 12">
            <a:extLst>
              <a:ext uri="{FF2B5EF4-FFF2-40B4-BE49-F238E27FC236}">
                <a16:creationId xmlns:a16="http://schemas.microsoft.com/office/drawing/2014/main" id="{61042F51-B6D2-16C1-A3DA-0BB0C7BBBFA6}"/>
              </a:ext>
            </a:extLst>
          </p:cNvPr>
          <p:cNvSpPr txBox="1">
            <a:spLocks/>
          </p:cNvSpPr>
          <p:nvPr userDrawn="1"/>
        </p:nvSpPr>
        <p:spPr>
          <a:xfrm>
            <a:off x="8610602" y="6339585"/>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FA4E5-B221-439B-9903-5206B3A7F78C}" type="slidenum">
              <a:rPr lang="it-IT" smtClean="0"/>
              <a:pPr/>
              <a:t>‹N›</a:t>
            </a:fld>
            <a:endParaRPr lang="it-IT" dirty="0"/>
          </a:p>
        </p:txBody>
      </p:sp>
    </p:spTree>
    <p:extLst>
      <p:ext uri="{BB962C8B-B14F-4D97-AF65-F5344CB8AC3E}">
        <p14:creationId xmlns:p14="http://schemas.microsoft.com/office/powerpoint/2010/main" val="323878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78F4406-E918-F478-89B3-912F0CA52E96}"/>
              </a:ext>
            </a:extLst>
          </p:cNvPr>
          <p:cNvSpPr>
            <a:spLocks noGrp="1"/>
          </p:cNvSpPr>
          <p:nvPr>
            <p:ph idx="1"/>
          </p:nvPr>
        </p:nvSpPr>
        <p:spPr>
          <a:xfrm>
            <a:off x="838200" y="1094814"/>
            <a:ext cx="10515600" cy="5082149"/>
          </a:xfrm>
        </p:spPr>
        <p:txBody>
          <a:bodyPr/>
          <a:lstStyle>
            <a:lvl1pPr marL="0" indent="0" algn="just">
              <a:buNone/>
              <a:defRPr/>
            </a:lvl1pPr>
          </a:lstStyle>
          <a:p>
            <a:pPr lvl="0"/>
            <a:r>
              <a:rPr lang="it-IT" dirty="0"/>
              <a:t>Fare clic per modificare gli stili del testo dello schema</a:t>
            </a:r>
          </a:p>
        </p:txBody>
      </p:sp>
      <p:sp>
        <p:nvSpPr>
          <p:cNvPr id="11" name="Titolo 1">
            <a:extLst>
              <a:ext uri="{FF2B5EF4-FFF2-40B4-BE49-F238E27FC236}">
                <a16:creationId xmlns:a16="http://schemas.microsoft.com/office/drawing/2014/main" id="{B8F9678E-8412-06F2-99C3-F2746820329C}"/>
              </a:ext>
            </a:extLst>
          </p:cNvPr>
          <p:cNvSpPr>
            <a:spLocks noGrp="1"/>
          </p:cNvSpPr>
          <p:nvPr>
            <p:ph type="title" hasCustomPrompt="1"/>
          </p:nvPr>
        </p:nvSpPr>
        <p:spPr>
          <a:xfrm>
            <a:off x="838200" y="365125"/>
            <a:ext cx="10515600" cy="610235"/>
          </a:xfrm>
        </p:spPr>
        <p:txBody>
          <a:bodyPr/>
          <a:lstStyle>
            <a:lvl1pPr>
              <a:defRPr b="0">
                <a:solidFill>
                  <a:srgbClr val="0C4376"/>
                </a:solidFill>
              </a:defRPr>
            </a:lvl1pPr>
          </a:lstStyle>
          <a:p>
            <a:r>
              <a:rPr lang="it-IT" dirty="0"/>
              <a:t>Titolo</a:t>
            </a:r>
          </a:p>
        </p:txBody>
      </p:sp>
      <p:grpSp>
        <p:nvGrpSpPr>
          <p:cNvPr id="2" name="Gruppo 1">
            <a:extLst>
              <a:ext uri="{FF2B5EF4-FFF2-40B4-BE49-F238E27FC236}">
                <a16:creationId xmlns:a16="http://schemas.microsoft.com/office/drawing/2014/main" id="{67E78607-E020-406A-7069-9A2EF711C31D}"/>
              </a:ext>
            </a:extLst>
          </p:cNvPr>
          <p:cNvGrpSpPr/>
          <p:nvPr userDrawn="1"/>
        </p:nvGrpSpPr>
        <p:grpSpPr>
          <a:xfrm>
            <a:off x="-6351" y="6038515"/>
            <a:ext cx="12192001" cy="814505"/>
            <a:chOff x="0" y="6023517"/>
            <a:chExt cx="12192001" cy="814505"/>
          </a:xfrm>
        </p:grpSpPr>
        <p:sp>
          <p:nvSpPr>
            <p:cNvPr id="12" name="Rettangolo 11">
              <a:extLst>
                <a:ext uri="{FF2B5EF4-FFF2-40B4-BE49-F238E27FC236}">
                  <a16:creationId xmlns:a16="http://schemas.microsoft.com/office/drawing/2014/main" id="{5EC48AC7-7327-1F3A-367E-EA443BC7AB43}"/>
                </a:ext>
              </a:extLst>
            </p:cNvPr>
            <p:cNvSpPr/>
            <p:nvPr/>
          </p:nvSpPr>
          <p:spPr>
            <a:xfrm>
              <a:off x="0" y="6622022"/>
              <a:ext cx="12192001" cy="2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3" name="Rettangolo 12">
              <a:extLst>
                <a:ext uri="{FF2B5EF4-FFF2-40B4-BE49-F238E27FC236}">
                  <a16:creationId xmlns:a16="http://schemas.microsoft.com/office/drawing/2014/main" id="{5950260F-981B-5A28-B694-477CDA716003}"/>
                </a:ext>
              </a:extLst>
            </p:cNvPr>
            <p:cNvSpPr/>
            <p:nvPr/>
          </p:nvSpPr>
          <p:spPr>
            <a:xfrm>
              <a:off x="2555587" y="6401676"/>
              <a:ext cx="9636413" cy="216000"/>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4" name="Immagine 13">
              <a:extLst>
                <a:ext uri="{FF2B5EF4-FFF2-40B4-BE49-F238E27FC236}">
                  <a16:creationId xmlns:a16="http://schemas.microsoft.com/office/drawing/2014/main" id="{0758B7A3-F25F-FF3C-AB77-6AB687FFE65B}"/>
                </a:ext>
              </a:extLst>
            </p:cNvPr>
            <p:cNvPicPr>
              <a:picLocks noChangeAspect="1"/>
            </p:cNvPicPr>
            <p:nvPr/>
          </p:nvPicPr>
          <p:blipFill>
            <a:blip r:embed="rId2"/>
            <a:stretch>
              <a:fillRect/>
            </a:stretch>
          </p:blipFill>
          <p:spPr>
            <a:xfrm>
              <a:off x="242939" y="6023517"/>
              <a:ext cx="2312648" cy="602141"/>
            </a:xfrm>
            <a:prstGeom prst="rect">
              <a:avLst/>
            </a:prstGeom>
          </p:spPr>
        </p:pic>
      </p:grpSp>
      <p:sp>
        <p:nvSpPr>
          <p:cNvPr id="15" name="Segnaposto numero diapositiva 12">
            <a:extLst>
              <a:ext uri="{FF2B5EF4-FFF2-40B4-BE49-F238E27FC236}">
                <a16:creationId xmlns:a16="http://schemas.microsoft.com/office/drawing/2014/main" id="{313C3A4B-5409-E931-E5A4-DF7CCCD928E2}"/>
              </a:ext>
            </a:extLst>
          </p:cNvPr>
          <p:cNvSpPr txBox="1">
            <a:spLocks/>
          </p:cNvSpPr>
          <p:nvPr userDrawn="1"/>
        </p:nvSpPr>
        <p:spPr>
          <a:xfrm>
            <a:off x="8610602" y="6339585"/>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FA4E5-B221-439B-9903-5206B3A7F78C}" type="slidenum">
              <a:rPr lang="it-IT" smtClean="0"/>
              <a:pPr/>
              <a:t>‹N›</a:t>
            </a:fld>
            <a:endParaRPr lang="it-IT" dirty="0"/>
          </a:p>
        </p:txBody>
      </p:sp>
    </p:spTree>
    <p:extLst>
      <p:ext uri="{BB962C8B-B14F-4D97-AF65-F5344CB8AC3E}">
        <p14:creationId xmlns:p14="http://schemas.microsoft.com/office/powerpoint/2010/main" val="393075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C17BD5-6163-9848-4615-09F97336D530}"/>
              </a:ext>
            </a:extLst>
          </p:cNvPr>
          <p:cNvSpPr>
            <a:spLocks noGrp="1"/>
          </p:cNvSpPr>
          <p:nvPr>
            <p:ph type="title" hasCustomPrompt="1"/>
          </p:nvPr>
        </p:nvSpPr>
        <p:spPr>
          <a:xfrm>
            <a:off x="838200" y="365125"/>
            <a:ext cx="10515600" cy="610235"/>
          </a:xfrm>
        </p:spPr>
        <p:txBody>
          <a:bodyPr/>
          <a:lstStyle>
            <a:lvl1pPr>
              <a:defRPr b="0">
                <a:solidFill>
                  <a:srgbClr val="0C4376"/>
                </a:solidFill>
              </a:defRPr>
            </a:lvl1pPr>
          </a:lstStyle>
          <a:p>
            <a:r>
              <a:rPr lang="it-IT" dirty="0"/>
              <a:t>Titolo</a:t>
            </a:r>
          </a:p>
        </p:txBody>
      </p:sp>
      <p:sp>
        <p:nvSpPr>
          <p:cNvPr id="3" name="Segnaposto contenuto 2">
            <a:extLst>
              <a:ext uri="{FF2B5EF4-FFF2-40B4-BE49-F238E27FC236}">
                <a16:creationId xmlns:a16="http://schemas.microsoft.com/office/drawing/2014/main" id="{63C1145F-4322-3D3C-DA02-4FE7E5BABB1F}"/>
              </a:ext>
            </a:extLst>
          </p:cNvPr>
          <p:cNvSpPr>
            <a:spLocks noGrp="1"/>
          </p:cNvSpPr>
          <p:nvPr>
            <p:ph sz="half" idx="1"/>
          </p:nvPr>
        </p:nvSpPr>
        <p:spPr>
          <a:xfrm>
            <a:off x="838200" y="1166458"/>
            <a:ext cx="5181600" cy="501050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E8B3BF84-4FB4-4DD6-A762-D3A0E403B5AC}"/>
              </a:ext>
            </a:extLst>
          </p:cNvPr>
          <p:cNvSpPr>
            <a:spLocks noGrp="1"/>
          </p:cNvSpPr>
          <p:nvPr>
            <p:ph sz="half" idx="2"/>
          </p:nvPr>
        </p:nvSpPr>
        <p:spPr>
          <a:xfrm>
            <a:off x="6172200" y="1166458"/>
            <a:ext cx="5181600" cy="5010505"/>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grpSp>
        <p:nvGrpSpPr>
          <p:cNvPr id="12" name="Gruppo 11">
            <a:extLst>
              <a:ext uri="{FF2B5EF4-FFF2-40B4-BE49-F238E27FC236}">
                <a16:creationId xmlns:a16="http://schemas.microsoft.com/office/drawing/2014/main" id="{2D40B290-F1C1-78BB-D5A3-B904507CED18}"/>
              </a:ext>
            </a:extLst>
          </p:cNvPr>
          <p:cNvGrpSpPr/>
          <p:nvPr userDrawn="1"/>
        </p:nvGrpSpPr>
        <p:grpSpPr>
          <a:xfrm>
            <a:off x="-6351" y="6038515"/>
            <a:ext cx="12192001" cy="814505"/>
            <a:chOff x="0" y="6023517"/>
            <a:chExt cx="12192001" cy="814505"/>
          </a:xfrm>
        </p:grpSpPr>
        <p:sp>
          <p:nvSpPr>
            <p:cNvPr id="13" name="Rettangolo 12">
              <a:extLst>
                <a:ext uri="{FF2B5EF4-FFF2-40B4-BE49-F238E27FC236}">
                  <a16:creationId xmlns:a16="http://schemas.microsoft.com/office/drawing/2014/main" id="{28C028B4-72F9-ADDC-583C-A8175A156701}"/>
                </a:ext>
              </a:extLst>
            </p:cNvPr>
            <p:cNvSpPr/>
            <p:nvPr/>
          </p:nvSpPr>
          <p:spPr>
            <a:xfrm>
              <a:off x="0" y="6622022"/>
              <a:ext cx="12192001" cy="2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A3300199-1967-2B60-E0C4-A5CA1B73B31A}"/>
                </a:ext>
              </a:extLst>
            </p:cNvPr>
            <p:cNvSpPr/>
            <p:nvPr/>
          </p:nvSpPr>
          <p:spPr>
            <a:xfrm>
              <a:off x="2555587" y="6401676"/>
              <a:ext cx="9636413" cy="216000"/>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07B126C2-66B8-06D3-7DD3-1BC09BF23FD5}"/>
                </a:ext>
              </a:extLst>
            </p:cNvPr>
            <p:cNvPicPr>
              <a:picLocks noChangeAspect="1"/>
            </p:cNvPicPr>
            <p:nvPr/>
          </p:nvPicPr>
          <p:blipFill>
            <a:blip r:embed="rId2"/>
            <a:stretch>
              <a:fillRect/>
            </a:stretch>
          </p:blipFill>
          <p:spPr>
            <a:xfrm>
              <a:off x="242939" y="6023517"/>
              <a:ext cx="2312648" cy="602141"/>
            </a:xfrm>
            <a:prstGeom prst="rect">
              <a:avLst/>
            </a:prstGeom>
          </p:spPr>
        </p:pic>
      </p:grpSp>
      <p:sp>
        <p:nvSpPr>
          <p:cNvPr id="16" name="Segnaposto numero diapositiva 12">
            <a:extLst>
              <a:ext uri="{FF2B5EF4-FFF2-40B4-BE49-F238E27FC236}">
                <a16:creationId xmlns:a16="http://schemas.microsoft.com/office/drawing/2014/main" id="{465F8D7E-D247-D8E1-090D-6A8B43330308}"/>
              </a:ext>
            </a:extLst>
          </p:cNvPr>
          <p:cNvSpPr txBox="1">
            <a:spLocks/>
          </p:cNvSpPr>
          <p:nvPr userDrawn="1"/>
        </p:nvSpPr>
        <p:spPr>
          <a:xfrm>
            <a:off x="8610602" y="6339585"/>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FA4E5-B221-439B-9903-5206B3A7F78C}" type="slidenum">
              <a:rPr lang="it-IT" smtClean="0"/>
              <a:pPr/>
              <a:t>‹N›</a:t>
            </a:fld>
            <a:endParaRPr lang="it-IT" dirty="0"/>
          </a:p>
        </p:txBody>
      </p:sp>
    </p:spTree>
    <p:extLst>
      <p:ext uri="{BB962C8B-B14F-4D97-AF65-F5344CB8AC3E}">
        <p14:creationId xmlns:p14="http://schemas.microsoft.com/office/powerpoint/2010/main" val="87187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FC027066-4EDE-B177-592D-DFFEA48C569A}"/>
              </a:ext>
            </a:extLst>
          </p:cNvPr>
          <p:cNvSpPr>
            <a:spLocks noGrp="1"/>
          </p:cNvSpPr>
          <p:nvPr>
            <p:ph type="body" idx="1"/>
          </p:nvPr>
        </p:nvSpPr>
        <p:spPr>
          <a:xfrm>
            <a:off x="839788" y="1081723"/>
            <a:ext cx="5157787" cy="5032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BD46EFFB-B19E-D691-6A44-7842ED91CB7A}"/>
              </a:ext>
            </a:extLst>
          </p:cNvPr>
          <p:cNvSpPr>
            <a:spLocks noGrp="1"/>
          </p:cNvSpPr>
          <p:nvPr>
            <p:ph sz="half" idx="2"/>
          </p:nvPr>
        </p:nvSpPr>
        <p:spPr>
          <a:xfrm>
            <a:off x="839788" y="1704414"/>
            <a:ext cx="5157787" cy="4485249"/>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E933FB06-4304-E63B-81C1-22FB0F9A6BA6}"/>
              </a:ext>
            </a:extLst>
          </p:cNvPr>
          <p:cNvSpPr>
            <a:spLocks noGrp="1"/>
          </p:cNvSpPr>
          <p:nvPr>
            <p:ph type="body" sz="quarter" idx="3"/>
          </p:nvPr>
        </p:nvSpPr>
        <p:spPr>
          <a:xfrm>
            <a:off x="6172200" y="1081723"/>
            <a:ext cx="5183188" cy="5032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C6CFD1B6-21D2-AAF5-CA44-5A95912904F2}"/>
              </a:ext>
            </a:extLst>
          </p:cNvPr>
          <p:cNvSpPr>
            <a:spLocks noGrp="1"/>
          </p:cNvSpPr>
          <p:nvPr>
            <p:ph sz="quarter" idx="4"/>
          </p:nvPr>
        </p:nvSpPr>
        <p:spPr>
          <a:xfrm>
            <a:off x="6172200" y="1691324"/>
            <a:ext cx="5183188" cy="4498340"/>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4" name="Titolo 1">
            <a:extLst>
              <a:ext uri="{FF2B5EF4-FFF2-40B4-BE49-F238E27FC236}">
                <a16:creationId xmlns:a16="http://schemas.microsoft.com/office/drawing/2014/main" id="{42EF5579-74D0-AEFF-63DE-B52C176CC454}"/>
              </a:ext>
            </a:extLst>
          </p:cNvPr>
          <p:cNvSpPr>
            <a:spLocks noGrp="1"/>
          </p:cNvSpPr>
          <p:nvPr>
            <p:ph type="title" hasCustomPrompt="1"/>
          </p:nvPr>
        </p:nvSpPr>
        <p:spPr>
          <a:xfrm>
            <a:off x="838200" y="365125"/>
            <a:ext cx="10515600" cy="610235"/>
          </a:xfrm>
        </p:spPr>
        <p:txBody>
          <a:bodyPr/>
          <a:lstStyle>
            <a:lvl1pPr>
              <a:defRPr b="0">
                <a:solidFill>
                  <a:srgbClr val="0C4376"/>
                </a:solidFill>
              </a:defRPr>
            </a:lvl1pPr>
          </a:lstStyle>
          <a:p>
            <a:r>
              <a:rPr lang="it-IT" dirty="0"/>
              <a:t>Titolo</a:t>
            </a:r>
          </a:p>
        </p:txBody>
      </p:sp>
      <p:grpSp>
        <p:nvGrpSpPr>
          <p:cNvPr id="2" name="Gruppo 1">
            <a:extLst>
              <a:ext uri="{FF2B5EF4-FFF2-40B4-BE49-F238E27FC236}">
                <a16:creationId xmlns:a16="http://schemas.microsoft.com/office/drawing/2014/main" id="{9BA7D6FA-F89B-6C7D-D8FF-A80BC602C982}"/>
              </a:ext>
            </a:extLst>
          </p:cNvPr>
          <p:cNvGrpSpPr/>
          <p:nvPr userDrawn="1"/>
        </p:nvGrpSpPr>
        <p:grpSpPr>
          <a:xfrm>
            <a:off x="-6351" y="6038515"/>
            <a:ext cx="12192001" cy="814505"/>
            <a:chOff x="0" y="6023517"/>
            <a:chExt cx="12192001" cy="814505"/>
          </a:xfrm>
        </p:grpSpPr>
        <p:sp>
          <p:nvSpPr>
            <p:cNvPr id="15" name="Rettangolo 14">
              <a:extLst>
                <a:ext uri="{FF2B5EF4-FFF2-40B4-BE49-F238E27FC236}">
                  <a16:creationId xmlns:a16="http://schemas.microsoft.com/office/drawing/2014/main" id="{1A73F39C-826A-2BF6-B9A2-F7C56252506E}"/>
                </a:ext>
              </a:extLst>
            </p:cNvPr>
            <p:cNvSpPr/>
            <p:nvPr/>
          </p:nvSpPr>
          <p:spPr>
            <a:xfrm>
              <a:off x="0" y="6622022"/>
              <a:ext cx="12192001" cy="2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Rettangolo 15">
              <a:extLst>
                <a:ext uri="{FF2B5EF4-FFF2-40B4-BE49-F238E27FC236}">
                  <a16:creationId xmlns:a16="http://schemas.microsoft.com/office/drawing/2014/main" id="{A0B9FB4F-A3C2-CFB9-EADE-2FAB30CE53A6}"/>
                </a:ext>
              </a:extLst>
            </p:cNvPr>
            <p:cNvSpPr/>
            <p:nvPr/>
          </p:nvSpPr>
          <p:spPr>
            <a:xfrm>
              <a:off x="2555587" y="6401676"/>
              <a:ext cx="9636413" cy="216000"/>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7" name="Immagine 16">
              <a:extLst>
                <a:ext uri="{FF2B5EF4-FFF2-40B4-BE49-F238E27FC236}">
                  <a16:creationId xmlns:a16="http://schemas.microsoft.com/office/drawing/2014/main" id="{366CE0E7-F5DA-01FF-E93A-90A6EF919246}"/>
                </a:ext>
              </a:extLst>
            </p:cNvPr>
            <p:cNvPicPr>
              <a:picLocks noChangeAspect="1"/>
            </p:cNvPicPr>
            <p:nvPr/>
          </p:nvPicPr>
          <p:blipFill>
            <a:blip r:embed="rId2"/>
            <a:stretch>
              <a:fillRect/>
            </a:stretch>
          </p:blipFill>
          <p:spPr>
            <a:xfrm>
              <a:off x="242939" y="6023517"/>
              <a:ext cx="2312648" cy="602141"/>
            </a:xfrm>
            <a:prstGeom prst="rect">
              <a:avLst/>
            </a:prstGeom>
          </p:spPr>
        </p:pic>
      </p:grpSp>
      <p:sp>
        <p:nvSpPr>
          <p:cNvPr id="18" name="Segnaposto numero diapositiva 12">
            <a:extLst>
              <a:ext uri="{FF2B5EF4-FFF2-40B4-BE49-F238E27FC236}">
                <a16:creationId xmlns:a16="http://schemas.microsoft.com/office/drawing/2014/main" id="{6C7F30D0-15C0-5B4E-6DE9-E394AE8C5010}"/>
              </a:ext>
            </a:extLst>
          </p:cNvPr>
          <p:cNvSpPr txBox="1">
            <a:spLocks/>
          </p:cNvSpPr>
          <p:nvPr userDrawn="1"/>
        </p:nvSpPr>
        <p:spPr>
          <a:xfrm>
            <a:off x="8610602" y="6339585"/>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FA4E5-B221-439B-9903-5206B3A7F78C}" type="slidenum">
              <a:rPr lang="it-IT" smtClean="0"/>
              <a:pPr/>
              <a:t>‹N›</a:t>
            </a:fld>
            <a:endParaRPr lang="it-IT" dirty="0"/>
          </a:p>
        </p:txBody>
      </p:sp>
    </p:spTree>
    <p:extLst>
      <p:ext uri="{BB962C8B-B14F-4D97-AF65-F5344CB8AC3E}">
        <p14:creationId xmlns:p14="http://schemas.microsoft.com/office/powerpoint/2010/main" val="1587464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10" name="Titolo 1">
            <a:extLst>
              <a:ext uri="{FF2B5EF4-FFF2-40B4-BE49-F238E27FC236}">
                <a16:creationId xmlns:a16="http://schemas.microsoft.com/office/drawing/2014/main" id="{27E687C0-D8E5-70AF-2493-821ADB29B8D1}"/>
              </a:ext>
            </a:extLst>
          </p:cNvPr>
          <p:cNvSpPr>
            <a:spLocks noGrp="1"/>
          </p:cNvSpPr>
          <p:nvPr>
            <p:ph type="title" hasCustomPrompt="1"/>
          </p:nvPr>
        </p:nvSpPr>
        <p:spPr>
          <a:xfrm>
            <a:off x="838200" y="365125"/>
            <a:ext cx="10515600" cy="610235"/>
          </a:xfrm>
        </p:spPr>
        <p:txBody>
          <a:bodyPr/>
          <a:lstStyle>
            <a:lvl1pPr>
              <a:defRPr b="0">
                <a:solidFill>
                  <a:srgbClr val="0C4376"/>
                </a:solidFill>
              </a:defRPr>
            </a:lvl1pPr>
          </a:lstStyle>
          <a:p>
            <a:r>
              <a:rPr lang="it-IT" dirty="0"/>
              <a:t>Titolo</a:t>
            </a:r>
          </a:p>
        </p:txBody>
      </p:sp>
      <p:grpSp>
        <p:nvGrpSpPr>
          <p:cNvPr id="2" name="Gruppo 1">
            <a:extLst>
              <a:ext uri="{FF2B5EF4-FFF2-40B4-BE49-F238E27FC236}">
                <a16:creationId xmlns:a16="http://schemas.microsoft.com/office/drawing/2014/main" id="{F3BCFA74-4BDE-5A66-5BBD-135EB893D872}"/>
              </a:ext>
            </a:extLst>
          </p:cNvPr>
          <p:cNvGrpSpPr/>
          <p:nvPr userDrawn="1"/>
        </p:nvGrpSpPr>
        <p:grpSpPr>
          <a:xfrm>
            <a:off x="-6351" y="6038515"/>
            <a:ext cx="12192001" cy="814505"/>
            <a:chOff x="0" y="6023517"/>
            <a:chExt cx="12192001" cy="814505"/>
          </a:xfrm>
        </p:grpSpPr>
        <p:sp>
          <p:nvSpPr>
            <p:cNvPr id="11" name="Rettangolo 10">
              <a:extLst>
                <a:ext uri="{FF2B5EF4-FFF2-40B4-BE49-F238E27FC236}">
                  <a16:creationId xmlns:a16="http://schemas.microsoft.com/office/drawing/2014/main" id="{A1023871-924E-B165-C0A0-B22BB80363D2}"/>
                </a:ext>
              </a:extLst>
            </p:cNvPr>
            <p:cNvSpPr/>
            <p:nvPr/>
          </p:nvSpPr>
          <p:spPr>
            <a:xfrm>
              <a:off x="0" y="6622022"/>
              <a:ext cx="12192001" cy="2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94C41270-A98F-0FEA-DACA-E7E2397C31F7}"/>
                </a:ext>
              </a:extLst>
            </p:cNvPr>
            <p:cNvSpPr/>
            <p:nvPr/>
          </p:nvSpPr>
          <p:spPr>
            <a:xfrm>
              <a:off x="2555587" y="6401676"/>
              <a:ext cx="9636413" cy="216000"/>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3" name="Immagine 12">
              <a:extLst>
                <a:ext uri="{FF2B5EF4-FFF2-40B4-BE49-F238E27FC236}">
                  <a16:creationId xmlns:a16="http://schemas.microsoft.com/office/drawing/2014/main" id="{FE6C5D96-E737-A780-CE7A-6FDD59380DB6}"/>
                </a:ext>
              </a:extLst>
            </p:cNvPr>
            <p:cNvPicPr>
              <a:picLocks noChangeAspect="1"/>
            </p:cNvPicPr>
            <p:nvPr/>
          </p:nvPicPr>
          <p:blipFill>
            <a:blip r:embed="rId2"/>
            <a:stretch>
              <a:fillRect/>
            </a:stretch>
          </p:blipFill>
          <p:spPr>
            <a:xfrm>
              <a:off x="242939" y="6023517"/>
              <a:ext cx="2312648" cy="602141"/>
            </a:xfrm>
            <a:prstGeom prst="rect">
              <a:avLst/>
            </a:prstGeom>
          </p:spPr>
        </p:pic>
      </p:grpSp>
      <p:sp>
        <p:nvSpPr>
          <p:cNvPr id="14" name="Segnaposto numero diapositiva 12">
            <a:extLst>
              <a:ext uri="{FF2B5EF4-FFF2-40B4-BE49-F238E27FC236}">
                <a16:creationId xmlns:a16="http://schemas.microsoft.com/office/drawing/2014/main" id="{1EAB9EED-D795-DCE8-D5D7-90DE455DCF4C}"/>
              </a:ext>
            </a:extLst>
          </p:cNvPr>
          <p:cNvSpPr txBox="1">
            <a:spLocks/>
          </p:cNvSpPr>
          <p:nvPr userDrawn="1"/>
        </p:nvSpPr>
        <p:spPr>
          <a:xfrm>
            <a:off x="8610602" y="6339585"/>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FA4E5-B221-439B-9903-5206B3A7F78C}" type="slidenum">
              <a:rPr lang="it-IT" smtClean="0"/>
              <a:pPr/>
              <a:t>‹N›</a:t>
            </a:fld>
            <a:endParaRPr lang="it-IT" dirty="0"/>
          </a:p>
        </p:txBody>
      </p:sp>
    </p:spTree>
    <p:extLst>
      <p:ext uri="{BB962C8B-B14F-4D97-AF65-F5344CB8AC3E}">
        <p14:creationId xmlns:p14="http://schemas.microsoft.com/office/powerpoint/2010/main" val="1557681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grpSp>
        <p:nvGrpSpPr>
          <p:cNvPr id="9" name="Gruppo 8">
            <a:extLst>
              <a:ext uri="{FF2B5EF4-FFF2-40B4-BE49-F238E27FC236}">
                <a16:creationId xmlns:a16="http://schemas.microsoft.com/office/drawing/2014/main" id="{F1E038B9-051F-E586-6208-3A96EE7597D4}"/>
              </a:ext>
            </a:extLst>
          </p:cNvPr>
          <p:cNvGrpSpPr/>
          <p:nvPr userDrawn="1"/>
        </p:nvGrpSpPr>
        <p:grpSpPr>
          <a:xfrm>
            <a:off x="-6351" y="6038515"/>
            <a:ext cx="12192001" cy="814505"/>
            <a:chOff x="0" y="6023517"/>
            <a:chExt cx="12192001" cy="814505"/>
          </a:xfrm>
        </p:grpSpPr>
        <p:sp>
          <p:nvSpPr>
            <p:cNvPr id="10" name="Rettangolo 9">
              <a:extLst>
                <a:ext uri="{FF2B5EF4-FFF2-40B4-BE49-F238E27FC236}">
                  <a16:creationId xmlns:a16="http://schemas.microsoft.com/office/drawing/2014/main" id="{CBC198B5-87B6-5CA9-94DE-9D21A4917AA8}"/>
                </a:ext>
              </a:extLst>
            </p:cNvPr>
            <p:cNvSpPr/>
            <p:nvPr/>
          </p:nvSpPr>
          <p:spPr>
            <a:xfrm>
              <a:off x="0" y="6622022"/>
              <a:ext cx="12192001" cy="2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Rettangolo 10">
              <a:extLst>
                <a:ext uri="{FF2B5EF4-FFF2-40B4-BE49-F238E27FC236}">
                  <a16:creationId xmlns:a16="http://schemas.microsoft.com/office/drawing/2014/main" id="{D93BEB9D-182A-5602-27FA-C2189AC0D0A1}"/>
                </a:ext>
              </a:extLst>
            </p:cNvPr>
            <p:cNvSpPr/>
            <p:nvPr/>
          </p:nvSpPr>
          <p:spPr>
            <a:xfrm>
              <a:off x="2555587" y="6401676"/>
              <a:ext cx="9636413" cy="216000"/>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7AAD98A6-1D45-AC69-7020-92C7683338D3}"/>
                </a:ext>
              </a:extLst>
            </p:cNvPr>
            <p:cNvPicPr>
              <a:picLocks noChangeAspect="1"/>
            </p:cNvPicPr>
            <p:nvPr/>
          </p:nvPicPr>
          <p:blipFill>
            <a:blip r:embed="rId2"/>
            <a:stretch>
              <a:fillRect/>
            </a:stretch>
          </p:blipFill>
          <p:spPr>
            <a:xfrm>
              <a:off x="242939" y="6023517"/>
              <a:ext cx="2312648" cy="602141"/>
            </a:xfrm>
            <a:prstGeom prst="rect">
              <a:avLst/>
            </a:prstGeom>
          </p:spPr>
        </p:pic>
      </p:grpSp>
      <p:sp>
        <p:nvSpPr>
          <p:cNvPr id="13" name="Segnaposto numero diapositiva 12">
            <a:extLst>
              <a:ext uri="{FF2B5EF4-FFF2-40B4-BE49-F238E27FC236}">
                <a16:creationId xmlns:a16="http://schemas.microsoft.com/office/drawing/2014/main" id="{CBD30102-EA4E-A6BD-753C-1B81177BAE5B}"/>
              </a:ext>
            </a:extLst>
          </p:cNvPr>
          <p:cNvSpPr txBox="1">
            <a:spLocks/>
          </p:cNvSpPr>
          <p:nvPr userDrawn="1"/>
        </p:nvSpPr>
        <p:spPr>
          <a:xfrm>
            <a:off x="8610602" y="6339585"/>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FA4E5-B221-439B-9903-5206B3A7F78C}" type="slidenum">
              <a:rPr lang="it-IT" smtClean="0"/>
              <a:pPr/>
              <a:t>‹N›</a:t>
            </a:fld>
            <a:endParaRPr lang="it-IT" dirty="0"/>
          </a:p>
        </p:txBody>
      </p:sp>
    </p:spTree>
    <p:extLst>
      <p:ext uri="{BB962C8B-B14F-4D97-AF65-F5344CB8AC3E}">
        <p14:creationId xmlns:p14="http://schemas.microsoft.com/office/powerpoint/2010/main" val="57365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8FF8BC-76FF-7F49-1CD7-A22078A88F0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F781573-2615-6C0D-1E3C-51804301ED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4021D8B-F997-8088-3979-8A59859E27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grpSp>
        <p:nvGrpSpPr>
          <p:cNvPr id="12" name="Gruppo 11">
            <a:extLst>
              <a:ext uri="{FF2B5EF4-FFF2-40B4-BE49-F238E27FC236}">
                <a16:creationId xmlns:a16="http://schemas.microsoft.com/office/drawing/2014/main" id="{F148A48C-850D-A875-129A-F956A0224161}"/>
              </a:ext>
            </a:extLst>
          </p:cNvPr>
          <p:cNvGrpSpPr/>
          <p:nvPr userDrawn="1"/>
        </p:nvGrpSpPr>
        <p:grpSpPr>
          <a:xfrm>
            <a:off x="-6351" y="6038515"/>
            <a:ext cx="12192001" cy="814505"/>
            <a:chOff x="0" y="6023517"/>
            <a:chExt cx="12192001" cy="814505"/>
          </a:xfrm>
        </p:grpSpPr>
        <p:sp>
          <p:nvSpPr>
            <p:cNvPr id="13" name="Rettangolo 12">
              <a:extLst>
                <a:ext uri="{FF2B5EF4-FFF2-40B4-BE49-F238E27FC236}">
                  <a16:creationId xmlns:a16="http://schemas.microsoft.com/office/drawing/2014/main" id="{0FB3E4D0-C634-7983-2747-2B65C4D9BC45}"/>
                </a:ext>
              </a:extLst>
            </p:cNvPr>
            <p:cNvSpPr/>
            <p:nvPr/>
          </p:nvSpPr>
          <p:spPr>
            <a:xfrm>
              <a:off x="0" y="6622022"/>
              <a:ext cx="12192001" cy="2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Rettangolo 13">
              <a:extLst>
                <a:ext uri="{FF2B5EF4-FFF2-40B4-BE49-F238E27FC236}">
                  <a16:creationId xmlns:a16="http://schemas.microsoft.com/office/drawing/2014/main" id="{F22025FC-C1CB-1048-8710-373D151259D1}"/>
                </a:ext>
              </a:extLst>
            </p:cNvPr>
            <p:cNvSpPr/>
            <p:nvPr/>
          </p:nvSpPr>
          <p:spPr>
            <a:xfrm>
              <a:off x="2555587" y="6401676"/>
              <a:ext cx="9636413" cy="216000"/>
            </a:xfrm>
            <a:prstGeom prst="rect">
              <a:avLst/>
            </a:prstGeom>
            <a:solidFill>
              <a:srgbClr val="E67B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41041AED-5361-EB35-FE20-2E9CC2C1034B}"/>
                </a:ext>
              </a:extLst>
            </p:cNvPr>
            <p:cNvPicPr>
              <a:picLocks noChangeAspect="1"/>
            </p:cNvPicPr>
            <p:nvPr/>
          </p:nvPicPr>
          <p:blipFill>
            <a:blip r:embed="rId2"/>
            <a:stretch>
              <a:fillRect/>
            </a:stretch>
          </p:blipFill>
          <p:spPr>
            <a:xfrm>
              <a:off x="242939" y="6023517"/>
              <a:ext cx="2312648" cy="602141"/>
            </a:xfrm>
            <a:prstGeom prst="rect">
              <a:avLst/>
            </a:prstGeom>
          </p:spPr>
        </p:pic>
      </p:grpSp>
      <p:sp>
        <p:nvSpPr>
          <p:cNvPr id="16" name="Segnaposto numero diapositiva 12">
            <a:extLst>
              <a:ext uri="{FF2B5EF4-FFF2-40B4-BE49-F238E27FC236}">
                <a16:creationId xmlns:a16="http://schemas.microsoft.com/office/drawing/2014/main" id="{9B8D440D-6F5C-D77E-6A3E-E84F5E161C37}"/>
              </a:ext>
            </a:extLst>
          </p:cNvPr>
          <p:cNvSpPr txBox="1">
            <a:spLocks/>
          </p:cNvSpPr>
          <p:nvPr userDrawn="1"/>
        </p:nvSpPr>
        <p:spPr>
          <a:xfrm>
            <a:off x="8610602" y="6339585"/>
            <a:ext cx="2743200" cy="365125"/>
          </a:xfrm>
          <a:prstGeom prst="rect">
            <a:avLst/>
          </a:prstGeom>
        </p:spPr>
        <p:txBody>
          <a:bodyPr vert="horz" lIns="91440" tIns="45720" rIns="91440" bIns="45720" rtlCol="0" anchor="ctr"/>
          <a:lstStyle>
            <a:defPPr>
              <a:defRPr lang="it-IT"/>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FA4E5-B221-439B-9903-5206B3A7F78C}" type="slidenum">
              <a:rPr lang="it-IT" smtClean="0"/>
              <a:pPr/>
              <a:t>‹N›</a:t>
            </a:fld>
            <a:endParaRPr lang="it-IT" dirty="0"/>
          </a:p>
        </p:txBody>
      </p:sp>
    </p:spTree>
    <p:extLst>
      <p:ext uri="{BB962C8B-B14F-4D97-AF65-F5344CB8AC3E}">
        <p14:creationId xmlns:p14="http://schemas.microsoft.com/office/powerpoint/2010/main" val="157476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D9A7E04-AD5D-07EB-8634-BBDD063CA0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16AB77D-2A22-7B8E-2D96-EC108003F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311424-89C3-9D92-6E2A-5AEE529992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DAC1B-796C-4914-8BB6-8A72FD0F17E4}" type="datetimeFigureOut">
              <a:rPr lang="it-IT" smtClean="0"/>
              <a:t>15/07/2024</a:t>
            </a:fld>
            <a:endParaRPr lang="it-IT" dirty="0"/>
          </a:p>
        </p:txBody>
      </p:sp>
      <p:sp>
        <p:nvSpPr>
          <p:cNvPr id="5" name="Segnaposto piè di pagina 4">
            <a:extLst>
              <a:ext uri="{FF2B5EF4-FFF2-40B4-BE49-F238E27FC236}">
                <a16:creationId xmlns:a16="http://schemas.microsoft.com/office/drawing/2014/main" id="{F7BF5FFF-0A65-78C9-85A5-E086E49F3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14D3C704-5DB1-F9C5-BC4F-48B8C6B7F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FA4E5-B221-439B-9903-5206B3A7F78C}" type="slidenum">
              <a:rPr lang="it-IT" smtClean="0"/>
              <a:t>‹N›</a:t>
            </a:fld>
            <a:endParaRPr lang="it-IT" dirty="0"/>
          </a:p>
        </p:txBody>
      </p:sp>
    </p:spTree>
    <p:extLst>
      <p:ext uri="{BB962C8B-B14F-4D97-AF65-F5344CB8AC3E}">
        <p14:creationId xmlns:p14="http://schemas.microsoft.com/office/powerpoint/2010/main" val="962274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2.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7.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9.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12.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4.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6.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0A1E23EC-15AB-CA13-1DC3-BD15F782728F}"/>
              </a:ext>
            </a:extLst>
          </p:cNvPr>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it-IT" sz="5200" b="1" dirty="0">
                <a:solidFill>
                  <a:srgbClr val="E67B15"/>
                </a:solidFill>
              </a:rPr>
              <a:t>Le categorie speciali e particolari</a:t>
            </a:r>
          </a:p>
        </p:txBody>
      </p:sp>
      <p:sp>
        <p:nvSpPr>
          <p:cNvPr id="9" name="Sottotitolo 8">
            <a:extLst>
              <a:ext uri="{FF2B5EF4-FFF2-40B4-BE49-F238E27FC236}">
                <a16:creationId xmlns:a16="http://schemas.microsoft.com/office/drawing/2014/main" id="{4588D3BB-28BE-2B34-0D0F-1C80D68BC52B}"/>
              </a:ext>
            </a:extLst>
          </p:cNvPr>
          <p:cNvSpPr>
            <a:spLocks noGrp="1"/>
          </p:cNvSpPr>
          <p:nvPr>
            <p:ph type="subTitle" idx="1"/>
          </p:nvPr>
        </p:nvSpPr>
        <p:spPr>
          <a:effectLst>
            <a:outerShdw blurRad="50800" dist="38100" dir="2700000" algn="tl" rotWithShape="0">
              <a:prstClr val="black">
                <a:alpha val="40000"/>
              </a:prstClr>
            </a:outerShdw>
          </a:effectLst>
        </p:spPr>
        <p:txBody>
          <a:bodyPr>
            <a:normAutofit/>
          </a:bodyPr>
          <a:lstStyle/>
          <a:p>
            <a:r>
              <a:rPr lang="it-IT" dirty="0">
                <a:solidFill>
                  <a:srgbClr val="0C4376"/>
                </a:solidFill>
              </a:rPr>
              <a:t>Modena</a:t>
            </a:r>
          </a:p>
          <a:p>
            <a:r>
              <a:rPr lang="it-IT" dirty="0">
                <a:solidFill>
                  <a:srgbClr val="0C4376"/>
                </a:solidFill>
              </a:rPr>
              <a:t>4 e 11 luglio 2024</a:t>
            </a:r>
          </a:p>
        </p:txBody>
      </p:sp>
    </p:spTree>
    <p:extLst>
      <p:ext uri="{BB962C8B-B14F-4D97-AF65-F5344CB8AC3E}">
        <p14:creationId xmlns:p14="http://schemas.microsoft.com/office/powerpoint/2010/main" val="2222714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Il nuovo catasto edilizio urbano</a:t>
            </a:r>
          </a:p>
        </p:txBody>
      </p:sp>
      <p:sp>
        <p:nvSpPr>
          <p:cNvPr id="2" name="Segnaposto contenuto 16">
            <a:extLst>
              <a:ext uri="{FF2B5EF4-FFF2-40B4-BE49-F238E27FC236}">
                <a16:creationId xmlns:a16="http://schemas.microsoft.com/office/drawing/2014/main" id="{4AC75A39-C564-B21A-8C04-6FA15635C708}"/>
              </a:ext>
            </a:extLst>
          </p:cNvPr>
          <p:cNvSpPr txBox="1">
            <a:spLocks/>
          </p:cNvSpPr>
          <p:nvPr/>
        </p:nvSpPr>
        <p:spPr>
          <a:xfrm>
            <a:off x="838200" y="102108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3" name="Rettangolo ad angolo ripiegato 2">
            <a:extLst>
              <a:ext uri="{FF2B5EF4-FFF2-40B4-BE49-F238E27FC236}">
                <a16:creationId xmlns:a16="http://schemas.microsoft.com/office/drawing/2014/main" id="{7519ECC7-A8E6-E2EA-1FBA-A79842846BF2}"/>
              </a:ext>
            </a:extLst>
          </p:cNvPr>
          <p:cNvSpPr/>
          <p:nvPr/>
        </p:nvSpPr>
        <p:spPr>
          <a:xfrm>
            <a:off x="640080" y="1049093"/>
            <a:ext cx="10911840" cy="3461947"/>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5" name="Segnaposto contenuto 3">
            <a:extLst>
              <a:ext uri="{FF2B5EF4-FFF2-40B4-BE49-F238E27FC236}">
                <a16:creationId xmlns:a16="http://schemas.microsoft.com/office/drawing/2014/main" id="{B2B76F8D-47C7-1AB8-02E8-AB3FEE7820E3}"/>
              </a:ext>
            </a:extLst>
          </p:cNvPr>
          <p:cNvSpPr>
            <a:spLocks noGrp="1"/>
          </p:cNvSpPr>
          <p:nvPr>
            <p:ph idx="1"/>
          </p:nvPr>
        </p:nvSpPr>
        <p:spPr>
          <a:xfrm>
            <a:off x="838200" y="1094814"/>
            <a:ext cx="10515600" cy="5082149"/>
          </a:xfrm>
        </p:spPr>
        <p:txBody>
          <a:bodyPr>
            <a:normAutofit/>
          </a:bodyPr>
          <a:lstStyle/>
          <a:p>
            <a:r>
              <a:rPr lang="it-IT" b="1" dirty="0"/>
              <a:t>Decreto del Ministro delle Finanze 2 gennaio 1998, n. 28</a:t>
            </a:r>
          </a:p>
          <a:p>
            <a:r>
              <a:rPr lang="it-IT" b="1" dirty="0"/>
              <a:t>Art. 2 - Unità immobiliare</a:t>
            </a:r>
            <a:endParaRPr lang="it-IT" dirty="0"/>
          </a:p>
          <a:p>
            <a:pPr marL="514350" indent="-514350">
              <a:buAutoNum type="arabicPeriod"/>
            </a:pPr>
            <a:r>
              <a:rPr lang="it-IT" dirty="0"/>
              <a:t>L'unità immobiliare è costituita da una porzione di fabbricato, o da un fabbricato, o da un insieme di fabbricati ovvero da un'area, che, nello stato in cui si trova e secondo l'uso locale, presenta potenzialità di </a:t>
            </a:r>
            <a:r>
              <a:rPr lang="it-IT" b="1" dirty="0"/>
              <a:t>autonomia funzionale e reddituale</a:t>
            </a:r>
            <a:r>
              <a:rPr lang="it-IT" dirty="0"/>
              <a:t>.</a:t>
            </a:r>
          </a:p>
          <a:p>
            <a:pPr marL="514350" indent="-514350">
              <a:buAutoNum type="arabicPeriod"/>
            </a:pPr>
            <a:r>
              <a:rPr lang="it-IT" dirty="0"/>
              <a:t>[…]</a:t>
            </a:r>
          </a:p>
          <a:p>
            <a:endParaRPr lang="it-IT" dirty="0"/>
          </a:p>
        </p:txBody>
      </p:sp>
    </p:spTree>
    <p:extLst>
      <p:ext uri="{BB962C8B-B14F-4D97-AF65-F5344CB8AC3E}">
        <p14:creationId xmlns:p14="http://schemas.microsoft.com/office/powerpoint/2010/main" val="37934032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graphicFrame>
        <p:nvGraphicFramePr>
          <p:cNvPr id="3" name="Diagramma 2">
            <a:extLst>
              <a:ext uri="{FF2B5EF4-FFF2-40B4-BE49-F238E27FC236}">
                <a16:creationId xmlns:a16="http://schemas.microsoft.com/office/drawing/2014/main" id="{8F90F965-57F1-A562-BD80-F22EC383C367}"/>
              </a:ext>
            </a:extLst>
          </p:cNvPr>
          <p:cNvGraphicFramePr/>
          <p:nvPr/>
        </p:nvGraphicFramePr>
        <p:xfrm>
          <a:off x="493940" y="641316"/>
          <a:ext cx="5078186" cy="5082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contenuto 16">
            <a:extLst>
              <a:ext uri="{FF2B5EF4-FFF2-40B4-BE49-F238E27FC236}">
                <a16:creationId xmlns:a16="http://schemas.microsoft.com/office/drawing/2014/main" id="{ABD0062E-9407-3DCB-1069-473AA61D8913}"/>
              </a:ext>
            </a:extLst>
          </p:cNvPr>
          <p:cNvSpPr txBox="1">
            <a:spLocks/>
          </p:cNvSpPr>
          <p:nvPr/>
        </p:nvSpPr>
        <p:spPr>
          <a:xfrm>
            <a:off x="5238750" y="1014925"/>
            <a:ext cx="611505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solidFill>
                  <a:srgbClr val="EF7C07"/>
                </a:solidFill>
              </a:rPr>
              <a:t>COSTRUZIONI </a:t>
            </a:r>
          </a:p>
          <a:p>
            <a:r>
              <a:rPr lang="it-IT" dirty="0"/>
              <a:t>[…] qualsiasi opera edile avente i caratteri della solidità, della stabilità, della consistenza volumetrica, nonché della immobilizzazione al suolo, realizzata mediante qualunque mezzo di unione, e ciò indipendentemente dal materiale con cui tali opere sono realizzate.</a:t>
            </a:r>
          </a:p>
          <a:p>
            <a:endParaRPr lang="it-IT" dirty="0"/>
          </a:p>
        </p:txBody>
      </p:sp>
    </p:spTree>
    <p:extLst>
      <p:ext uri="{BB962C8B-B14F-4D97-AF65-F5344CB8AC3E}">
        <p14:creationId xmlns:p14="http://schemas.microsoft.com/office/powerpoint/2010/main" val="38837691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graphicFrame>
        <p:nvGraphicFramePr>
          <p:cNvPr id="3" name="Diagramma 2">
            <a:extLst>
              <a:ext uri="{FF2B5EF4-FFF2-40B4-BE49-F238E27FC236}">
                <a16:creationId xmlns:a16="http://schemas.microsoft.com/office/drawing/2014/main" id="{8F90F965-57F1-A562-BD80-F22EC383C367}"/>
              </a:ext>
            </a:extLst>
          </p:cNvPr>
          <p:cNvGraphicFramePr/>
          <p:nvPr>
            <p:extLst>
              <p:ext uri="{D42A27DB-BD31-4B8C-83A1-F6EECF244321}">
                <p14:modId xmlns:p14="http://schemas.microsoft.com/office/powerpoint/2010/main" val="986273965"/>
              </p:ext>
            </p:extLst>
          </p:nvPr>
        </p:nvGraphicFramePr>
        <p:xfrm>
          <a:off x="493940" y="641316"/>
          <a:ext cx="5078186" cy="5082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contenuto 16">
            <a:extLst>
              <a:ext uri="{FF2B5EF4-FFF2-40B4-BE49-F238E27FC236}">
                <a16:creationId xmlns:a16="http://schemas.microsoft.com/office/drawing/2014/main" id="{ABD0062E-9407-3DCB-1069-473AA61D8913}"/>
              </a:ext>
            </a:extLst>
          </p:cNvPr>
          <p:cNvSpPr txBox="1">
            <a:spLocks/>
          </p:cNvSpPr>
          <p:nvPr/>
        </p:nvSpPr>
        <p:spPr>
          <a:xfrm>
            <a:off x="5238750" y="1014925"/>
            <a:ext cx="611505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solidFill>
                  <a:srgbClr val="EF7C07"/>
                </a:solidFill>
              </a:rPr>
              <a:t>COSTRUZIONI </a:t>
            </a:r>
          </a:p>
          <a:p>
            <a:r>
              <a:rPr lang="it-IT" dirty="0"/>
              <a:t>Rientrano tra tali componenti: fabbricati, tettoie, pontili, gallerie, opere di fondazione  e di supporto, opere di sbarramento, approvvigionamento, contenimento e restituzione di materiali solidi, liquidi e gassosi dighe, opere di presa e di scarico di acque, canali, serbatoi, cisterne e vasche, torri, ciminiere e pozzi).</a:t>
            </a:r>
          </a:p>
          <a:p>
            <a:endParaRPr lang="it-IT" dirty="0"/>
          </a:p>
        </p:txBody>
      </p:sp>
    </p:spTree>
    <p:extLst>
      <p:ext uri="{BB962C8B-B14F-4D97-AF65-F5344CB8AC3E}">
        <p14:creationId xmlns:p14="http://schemas.microsoft.com/office/powerpoint/2010/main" val="19313933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graphicFrame>
        <p:nvGraphicFramePr>
          <p:cNvPr id="3" name="Diagramma 2">
            <a:extLst>
              <a:ext uri="{FF2B5EF4-FFF2-40B4-BE49-F238E27FC236}">
                <a16:creationId xmlns:a16="http://schemas.microsoft.com/office/drawing/2014/main" id="{8F90F965-57F1-A562-BD80-F22EC383C367}"/>
              </a:ext>
            </a:extLst>
          </p:cNvPr>
          <p:cNvGraphicFramePr/>
          <p:nvPr>
            <p:extLst>
              <p:ext uri="{D42A27DB-BD31-4B8C-83A1-F6EECF244321}">
                <p14:modId xmlns:p14="http://schemas.microsoft.com/office/powerpoint/2010/main" val="901918055"/>
              </p:ext>
            </p:extLst>
          </p:nvPr>
        </p:nvGraphicFramePr>
        <p:xfrm>
          <a:off x="493940" y="641316"/>
          <a:ext cx="5078186" cy="5082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contenuto 16">
            <a:extLst>
              <a:ext uri="{FF2B5EF4-FFF2-40B4-BE49-F238E27FC236}">
                <a16:creationId xmlns:a16="http://schemas.microsoft.com/office/drawing/2014/main" id="{ABD0062E-9407-3DCB-1069-473AA61D8913}"/>
              </a:ext>
            </a:extLst>
          </p:cNvPr>
          <p:cNvSpPr txBox="1">
            <a:spLocks/>
          </p:cNvSpPr>
          <p:nvPr/>
        </p:nvSpPr>
        <p:spPr>
          <a:xfrm>
            <a:off x="5238750" y="1014925"/>
            <a:ext cx="6115050" cy="5082149"/>
          </a:xfrm>
          <a:prstGeom prst="rect">
            <a:avLst/>
          </a:prstGeom>
        </p:spPr>
        <p:txBody>
          <a:bodyPr vert="horz" lIns="91440" tIns="45720" rIns="91440" bIns="45720" rtlCol="0">
            <a:normAutofit fontScale="925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solidFill>
                  <a:srgbClr val="EF7C07"/>
                </a:solidFill>
              </a:rPr>
              <a:t>ELEMENTI STRUTTURALMENTE CONNESSI </a:t>
            </a:r>
          </a:p>
          <a:p>
            <a:r>
              <a:rPr lang="it-IT" dirty="0"/>
              <a:t>[…] componenti che, fissate al suolo o alle costruzioni con qualsiasi mezzo di unione, anche attraverso le sole strutture di sostegno – in particolare quando le stesse integrano parti mobili – risultano caratterizzate da una utilità trasversale ed indipendente dal processo produttivo svolto all’interno dell’unità immobiliare. Le componenti così caratterizzate conferiscono all’immobile una maggiore fruibilità, apprezzabile da una generalità di utilizzatori e, come tali, ordinariamente influenti rispetto alla quantificazione del reddito potenzialmente ritraibile dalla locazione dell’immobile, ossia della relativa rendita catastale.</a:t>
            </a:r>
          </a:p>
          <a:p>
            <a:pPr marL="457200" indent="-457200">
              <a:buFontTx/>
              <a:buChar char="-"/>
            </a:pPr>
            <a:endParaRPr lang="it-IT" dirty="0"/>
          </a:p>
          <a:p>
            <a:endParaRPr lang="it-IT" dirty="0"/>
          </a:p>
        </p:txBody>
      </p:sp>
    </p:spTree>
    <p:extLst>
      <p:ext uri="{BB962C8B-B14F-4D97-AF65-F5344CB8AC3E}">
        <p14:creationId xmlns:p14="http://schemas.microsoft.com/office/powerpoint/2010/main" val="16814005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graphicFrame>
        <p:nvGraphicFramePr>
          <p:cNvPr id="3" name="Diagramma 2">
            <a:extLst>
              <a:ext uri="{FF2B5EF4-FFF2-40B4-BE49-F238E27FC236}">
                <a16:creationId xmlns:a16="http://schemas.microsoft.com/office/drawing/2014/main" id="{8F90F965-57F1-A562-BD80-F22EC383C367}"/>
              </a:ext>
            </a:extLst>
          </p:cNvPr>
          <p:cNvGraphicFramePr/>
          <p:nvPr/>
        </p:nvGraphicFramePr>
        <p:xfrm>
          <a:off x="493940" y="641316"/>
          <a:ext cx="5078186" cy="5082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contenuto 16">
            <a:extLst>
              <a:ext uri="{FF2B5EF4-FFF2-40B4-BE49-F238E27FC236}">
                <a16:creationId xmlns:a16="http://schemas.microsoft.com/office/drawing/2014/main" id="{ABD0062E-9407-3DCB-1069-473AA61D8913}"/>
              </a:ext>
            </a:extLst>
          </p:cNvPr>
          <p:cNvSpPr txBox="1">
            <a:spLocks/>
          </p:cNvSpPr>
          <p:nvPr/>
        </p:nvSpPr>
        <p:spPr>
          <a:xfrm>
            <a:off x="5238750" y="1014925"/>
            <a:ext cx="6115050" cy="5082149"/>
          </a:xfrm>
          <a:prstGeom prst="rect">
            <a:avLst/>
          </a:prstGeom>
        </p:spPr>
        <p:txBody>
          <a:bodyPr vert="horz" lIns="91440" tIns="45720" rIns="91440" bIns="45720" rtlCol="0">
            <a:normAutofit fontScale="850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solidFill>
                  <a:srgbClr val="EF7C07"/>
                </a:solidFill>
              </a:rPr>
              <a:t>ELEMENTI STRUTTURALMENTE CONNESSI </a:t>
            </a:r>
          </a:p>
          <a:p>
            <a:r>
              <a:rPr lang="it-IT" dirty="0"/>
              <a:t>Rientrano tra tali elementi, a titolo di esempio, gli impianti elettrici, idrico-sanitari, di areazione, di climatizzazione e condizionamento, di antincendio, di irrigazione, gli ascensori, i montacarichi, le scale, le rampe e i tappeti mobili.</a:t>
            </a:r>
          </a:p>
          <a:p>
            <a:r>
              <a:rPr lang="it-IT" dirty="0"/>
              <a:t>Rientrano in tale categoria anche i pannelli solari integrati sui tetti e nelle pareti, che non possono essere smontati senza rendere inutilizzabile la copertura o la parete cui sono connessi.</a:t>
            </a:r>
          </a:p>
          <a:p>
            <a:r>
              <a:rPr lang="it-IT" dirty="0"/>
              <a:t>La stima deve essere limitata alla condizione di «ordinaria apprezzabilità» sul mercato di tali componenti, senza considerare un eventuale sovradimensionamento delle stesse, non rispondente alle ordinarie esigenze di una pluralità di eventuali utilizzatori.</a:t>
            </a:r>
          </a:p>
          <a:p>
            <a:pPr marL="457200" indent="-457200">
              <a:buFontTx/>
              <a:buChar char="-"/>
            </a:pPr>
            <a:endParaRPr lang="it-IT" dirty="0"/>
          </a:p>
          <a:p>
            <a:endParaRPr lang="it-IT" dirty="0"/>
          </a:p>
        </p:txBody>
      </p:sp>
    </p:spTree>
    <p:extLst>
      <p:ext uri="{BB962C8B-B14F-4D97-AF65-F5344CB8AC3E}">
        <p14:creationId xmlns:p14="http://schemas.microsoft.com/office/powerpoint/2010/main" val="12348648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graphicFrame>
        <p:nvGraphicFramePr>
          <p:cNvPr id="3" name="Diagramma 2">
            <a:extLst>
              <a:ext uri="{FF2B5EF4-FFF2-40B4-BE49-F238E27FC236}">
                <a16:creationId xmlns:a16="http://schemas.microsoft.com/office/drawing/2014/main" id="{8F90F965-57F1-A562-BD80-F22EC383C367}"/>
              </a:ext>
            </a:extLst>
          </p:cNvPr>
          <p:cNvGraphicFramePr/>
          <p:nvPr>
            <p:extLst>
              <p:ext uri="{D42A27DB-BD31-4B8C-83A1-F6EECF244321}">
                <p14:modId xmlns:p14="http://schemas.microsoft.com/office/powerpoint/2010/main" val="809791386"/>
              </p:ext>
            </p:extLst>
          </p:nvPr>
        </p:nvGraphicFramePr>
        <p:xfrm>
          <a:off x="493940" y="641316"/>
          <a:ext cx="5078186" cy="5082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contenuto 16">
            <a:extLst>
              <a:ext uri="{FF2B5EF4-FFF2-40B4-BE49-F238E27FC236}">
                <a16:creationId xmlns:a16="http://schemas.microsoft.com/office/drawing/2014/main" id="{ABD0062E-9407-3DCB-1069-473AA61D8913}"/>
              </a:ext>
            </a:extLst>
          </p:cNvPr>
          <p:cNvSpPr txBox="1">
            <a:spLocks/>
          </p:cNvSpPr>
          <p:nvPr/>
        </p:nvSpPr>
        <p:spPr>
          <a:xfrm>
            <a:off x="5238750" y="1014925"/>
            <a:ext cx="611505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solidFill>
                  <a:srgbClr val="EF7C07"/>
                </a:solidFill>
              </a:rPr>
              <a:t>COMPONENTI IMPIANTISTICHE </a:t>
            </a:r>
          </a:p>
          <a:p>
            <a:r>
              <a:rPr lang="it-IT" dirty="0"/>
              <a:t>[…] componenti, di natura essenzialmente impiantistica, che assolvono a specifiche funzioni nell’ambito di un determinato processo produttivo e che non conferiscono all’immobile una utilità comunque apprezzabile, anche in caso di modifica del ciclo produttivo svolto al suo interno.</a:t>
            </a:r>
          </a:p>
          <a:p>
            <a:r>
              <a:rPr lang="it-IT" dirty="0"/>
              <a:t>Dal 1 gennaio 2016, tali componenti </a:t>
            </a:r>
            <a:r>
              <a:rPr lang="it-IT" b="1" dirty="0">
                <a:solidFill>
                  <a:srgbClr val="EF7C07"/>
                </a:solidFill>
              </a:rPr>
              <a:t>sono da escludere dalla stima </a:t>
            </a:r>
            <a:r>
              <a:rPr lang="it-IT" dirty="0"/>
              <a:t>(Legge 208/2015, art. 1, comma 21).</a:t>
            </a:r>
          </a:p>
          <a:p>
            <a:endParaRPr lang="it-IT" dirty="0"/>
          </a:p>
          <a:p>
            <a:pPr marL="457200" indent="-457200">
              <a:buFontTx/>
              <a:buChar char="-"/>
            </a:pPr>
            <a:endParaRPr lang="it-IT" dirty="0"/>
          </a:p>
          <a:p>
            <a:endParaRPr lang="it-IT" dirty="0"/>
          </a:p>
        </p:txBody>
      </p:sp>
    </p:spTree>
    <p:extLst>
      <p:ext uri="{BB962C8B-B14F-4D97-AF65-F5344CB8AC3E}">
        <p14:creationId xmlns:p14="http://schemas.microsoft.com/office/powerpoint/2010/main" val="20392124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lnSpcReduction="10000"/>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solidFill>
                  <a:srgbClr val="EF7C07"/>
                </a:solidFill>
              </a:rPr>
              <a:t>COSA CAMBIA:</a:t>
            </a:r>
          </a:p>
          <a:p>
            <a:r>
              <a:rPr lang="it-IT" dirty="0"/>
              <a:t>Prima del 1 gennaio 2016: </a:t>
            </a:r>
            <a:r>
              <a:rPr lang="it-IT" b="1" dirty="0"/>
              <a:t>CIRCOLARE 6/T del 30/11/2012.</a:t>
            </a:r>
          </a:p>
          <a:p>
            <a:r>
              <a:rPr lang="it-IT" dirty="0"/>
              <a:t>nella stima erano valorizzate, oltre alle strutture edilizie, anche le installazioni connesse o incorporate con i fabbricati o comunque stabilmente infisse ad essi. Tra queste, dunque, anche le componenti impiantistiche «essenziali» per la destinazione economica dell’unità immobiliari e «fissi», ovvero stabili (anche nel tempo) rispetto alle componenti strutturali dell’unità immobiliare.</a:t>
            </a:r>
          </a:p>
          <a:p>
            <a:endParaRPr lang="it-IT" dirty="0"/>
          </a:p>
          <a:p>
            <a:r>
              <a:rPr lang="it-IT" b="1" dirty="0">
                <a:solidFill>
                  <a:srgbClr val="EF7C07"/>
                </a:solidFill>
              </a:rPr>
              <a:t>La previsione normativa ha efficacia per le unità dichiarate (per accatastamento o variazione) dopo il 1 gennaio 2016 e non per le unità già censite.</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spTree>
    <p:extLst>
      <p:ext uri="{BB962C8B-B14F-4D97-AF65-F5344CB8AC3E}">
        <p14:creationId xmlns:p14="http://schemas.microsoft.com/office/powerpoint/2010/main" val="4154650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cxnSp>
        <p:nvCxnSpPr>
          <p:cNvPr id="4" name="Connettore diritto 3">
            <a:extLst>
              <a:ext uri="{FF2B5EF4-FFF2-40B4-BE49-F238E27FC236}">
                <a16:creationId xmlns:a16="http://schemas.microsoft.com/office/drawing/2014/main" id="{B21DA9FD-C48A-00D0-C12E-3378A4872E94}"/>
              </a:ext>
            </a:extLst>
          </p:cNvPr>
          <p:cNvCxnSpPr>
            <a:cxnSpLocks/>
          </p:cNvCxnSpPr>
          <p:nvPr/>
        </p:nvCxnSpPr>
        <p:spPr>
          <a:xfrm>
            <a:off x="6069692" y="2026164"/>
            <a:ext cx="0" cy="41819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Rettangolo 4">
            <a:extLst>
              <a:ext uri="{FF2B5EF4-FFF2-40B4-BE49-F238E27FC236}">
                <a16:creationId xmlns:a16="http://schemas.microsoft.com/office/drawing/2014/main" id="{8496819C-66CF-00D2-086C-4DFEC22CC538}"/>
              </a:ext>
            </a:extLst>
          </p:cNvPr>
          <p:cNvSpPr/>
          <p:nvPr/>
        </p:nvSpPr>
        <p:spPr>
          <a:xfrm>
            <a:off x="3673451" y="975360"/>
            <a:ext cx="4502195" cy="923330"/>
          </a:xfrm>
          <a:prstGeom prst="rect">
            <a:avLst/>
          </a:prstGeom>
          <a:noFill/>
        </p:spPr>
        <p:txBody>
          <a:bodyPr wrap="none" lIns="91440" tIns="45720" rIns="91440" bIns="45720">
            <a:spAutoFit/>
          </a:bodyPr>
          <a:lstStyle/>
          <a:p>
            <a:pPr algn="ctr"/>
            <a:r>
              <a:rPr lang="it-IT" sz="5400" b="0" cap="none" spc="0" dirty="0">
                <a:ln w="0"/>
                <a:solidFill>
                  <a:srgbClr val="EF7C07"/>
                </a:solidFill>
                <a:effectLst>
                  <a:outerShdw blurRad="38100" dist="19050" dir="2700000" algn="tl" rotWithShape="0">
                    <a:schemeClr val="dk1">
                      <a:alpha val="40000"/>
                    </a:schemeClr>
                  </a:outerShdw>
                </a:effectLst>
              </a:rPr>
              <a:t>1 gennaio 2016</a:t>
            </a:r>
          </a:p>
        </p:txBody>
      </p:sp>
      <p:sp>
        <p:nvSpPr>
          <p:cNvPr id="9" name="CasellaDiTesto 8">
            <a:extLst>
              <a:ext uri="{FF2B5EF4-FFF2-40B4-BE49-F238E27FC236}">
                <a16:creationId xmlns:a16="http://schemas.microsoft.com/office/drawing/2014/main" id="{D1AF4C51-20A9-A1F8-A63D-7CBB2F6632ED}"/>
              </a:ext>
            </a:extLst>
          </p:cNvPr>
          <p:cNvSpPr txBox="1"/>
          <p:nvPr/>
        </p:nvSpPr>
        <p:spPr>
          <a:xfrm>
            <a:off x="681038" y="1985010"/>
            <a:ext cx="5076595" cy="1569660"/>
          </a:xfrm>
          <a:prstGeom prst="rect">
            <a:avLst/>
          </a:prstGeom>
          <a:noFill/>
        </p:spPr>
        <p:txBody>
          <a:bodyPr wrap="square">
            <a:spAutoFit/>
          </a:bodyPr>
          <a:lstStyle/>
          <a:p>
            <a:pPr lvl="0" algn="just"/>
            <a:r>
              <a:rPr lang="it-IT" sz="2400" dirty="0"/>
              <a:t>Unità immobiliari realizzate o variate prima del 1 gennaio 2016 </a:t>
            </a:r>
            <a:r>
              <a:rPr lang="it-IT" sz="2400" b="1" dirty="0"/>
              <a:t>(anche se l’aggiornamento è presentato dopo tale data)</a:t>
            </a:r>
          </a:p>
        </p:txBody>
      </p:sp>
      <p:sp>
        <p:nvSpPr>
          <p:cNvPr id="10" name="CasellaDiTesto 9">
            <a:extLst>
              <a:ext uri="{FF2B5EF4-FFF2-40B4-BE49-F238E27FC236}">
                <a16:creationId xmlns:a16="http://schemas.microsoft.com/office/drawing/2014/main" id="{E9711E2C-AB0E-D850-4CD3-05A1FEF674DE}"/>
              </a:ext>
            </a:extLst>
          </p:cNvPr>
          <p:cNvSpPr txBox="1"/>
          <p:nvPr/>
        </p:nvSpPr>
        <p:spPr>
          <a:xfrm>
            <a:off x="6434368" y="2026164"/>
            <a:ext cx="5076589" cy="830997"/>
          </a:xfrm>
          <a:prstGeom prst="rect">
            <a:avLst/>
          </a:prstGeom>
          <a:noFill/>
        </p:spPr>
        <p:txBody>
          <a:bodyPr wrap="square">
            <a:spAutoFit/>
          </a:bodyPr>
          <a:lstStyle/>
          <a:p>
            <a:pPr lvl="0" algn="just"/>
            <a:r>
              <a:rPr lang="it-IT" sz="2400" dirty="0"/>
              <a:t>Unità immobiliari realizzate o variate dopo il 1 gennaio 2016</a:t>
            </a:r>
          </a:p>
        </p:txBody>
      </p:sp>
      <p:sp>
        <p:nvSpPr>
          <p:cNvPr id="12" name="CasellaDiTesto 11">
            <a:extLst>
              <a:ext uri="{FF2B5EF4-FFF2-40B4-BE49-F238E27FC236}">
                <a16:creationId xmlns:a16="http://schemas.microsoft.com/office/drawing/2014/main" id="{AA5F70EF-8F41-5D9D-196C-337CAD664654}"/>
              </a:ext>
            </a:extLst>
          </p:cNvPr>
          <p:cNvSpPr txBox="1"/>
          <p:nvPr/>
        </p:nvSpPr>
        <p:spPr>
          <a:xfrm>
            <a:off x="638178" y="4302710"/>
            <a:ext cx="5286367" cy="523220"/>
          </a:xfrm>
          <a:prstGeom prst="rect">
            <a:avLst/>
          </a:prstGeom>
          <a:noFill/>
          <a:ln>
            <a:noFill/>
          </a:ln>
        </p:spPr>
        <p:txBody>
          <a:bodyPr wrap="square">
            <a:spAutoFit/>
          </a:bodyPr>
          <a:lstStyle/>
          <a:p>
            <a:pPr lvl="0" algn="ctr"/>
            <a:r>
              <a:rPr lang="it-IT" sz="2800" b="1" dirty="0">
                <a:solidFill>
                  <a:srgbClr val="0C4376"/>
                </a:solidFill>
              </a:rPr>
              <a:t>Criteri della circolare 6/T del 2012</a:t>
            </a:r>
          </a:p>
        </p:txBody>
      </p:sp>
      <p:sp>
        <p:nvSpPr>
          <p:cNvPr id="13" name="CasellaDiTesto 12">
            <a:extLst>
              <a:ext uri="{FF2B5EF4-FFF2-40B4-BE49-F238E27FC236}">
                <a16:creationId xmlns:a16="http://schemas.microsoft.com/office/drawing/2014/main" id="{4971C09F-60E8-1A80-C96D-BC6B61B1F899}"/>
              </a:ext>
            </a:extLst>
          </p:cNvPr>
          <p:cNvSpPr txBox="1"/>
          <p:nvPr/>
        </p:nvSpPr>
        <p:spPr>
          <a:xfrm>
            <a:off x="6381752" y="3871822"/>
            <a:ext cx="5286367" cy="1384995"/>
          </a:xfrm>
          <a:prstGeom prst="rect">
            <a:avLst/>
          </a:prstGeom>
          <a:noFill/>
        </p:spPr>
        <p:txBody>
          <a:bodyPr wrap="square">
            <a:spAutoFit/>
          </a:bodyPr>
          <a:lstStyle/>
          <a:p>
            <a:pPr lvl="0" algn="ctr"/>
            <a:r>
              <a:rPr lang="it-IT" sz="2800" b="1" dirty="0">
                <a:solidFill>
                  <a:srgbClr val="0C4376"/>
                </a:solidFill>
              </a:rPr>
              <a:t>Criteri della circolare 6/T del 2012 e della Legge 208/2015 (Circolare 2E/2016)</a:t>
            </a:r>
          </a:p>
        </p:txBody>
      </p:sp>
    </p:spTree>
    <p:extLst>
      <p:ext uri="{BB962C8B-B14F-4D97-AF65-F5344CB8AC3E}">
        <p14:creationId xmlns:p14="http://schemas.microsoft.com/office/powerpoint/2010/main" val="32017104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La legge 208/2015 prevede la possibilità, per gli intestatari catastali, di presentare atti di aggiornamento per la rideterminazione della rendita degli immobili già censiti nel rispetto dei nuovi criteri (cosiddetto «scorporo componenti impiantistiche»).</a:t>
            </a:r>
          </a:p>
          <a:p>
            <a:r>
              <a:rPr lang="it-IT" dirty="0"/>
              <a:t>Specifica tipologia di documento di variazione, denominata «Dichiarazione resa ai sensi dell’art. 1, comma 22, L. n. 208/2015», cui è automaticamente connessa la causale «Rideterminazione della rendita ai sensi dell’art. 1, comma 22, L. n. 208/2015».</a:t>
            </a:r>
          </a:p>
          <a:p>
            <a:endParaRPr lang="it-IT" dirty="0"/>
          </a:p>
          <a:p>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spTree>
    <p:extLst>
      <p:ext uri="{BB962C8B-B14F-4D97-AF65-F5344CB8AC3E}">
        <p14:creationId xmlns:p14="http://schemas.microsoft.com/office/powerpoint/2010/main" val="30748552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A8F9B-1BA6-7585-7624-885686E2CAE1}"/>
              </a:ext>
            </a:extLst>
          </p:cNvPr>
          <p:cNvSpPr>
            <a:spLocks noGrp="1"/>
          </p:cNvSpPr>
          <p:nvPr>
            <p:ph type="title"/>
          </p:nvPr>
        </p:nvSpPr>
        <p:spPr/>
        <p:txBody>
          <a:bodyPr/>
          <a:lstStyle/>
          <a:p>
            <a:r>
              <a:rPr lang="it-IT" dirty="0"/>
              <a:t>Gli atti di aggiornamento del Catasto Fabbricati</a:t>
            </a:r>
          </a:p>
        </p:txBody>
      </p:sp>
      <p:sp>
        <p:nvSpPr>
          <p:cNvPr id="3" name="Segnaposto testo 2">
            <a:extLst>
              <a:ext uri="{FF2B5EF4-FFF2-40B4-BE49-F238E27FC236}">
                <a16:creationId xmlns:a16="http://schemas.microsoft.com/office/drawing/2014/main" id="{2CB024D3-C2F0-7BA3-5B4F-3B28F4808F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E76207F-4E40-D6BE-E4F7-7B0C386C39F2}"/>
              </a:ext>
            </a:extLst>
          </p:cNvPr>
          <p:cNvSpPr>
            <a:spLocks noGrp="1"/>
          </p:cNvSpPr>
          <p:nvPr>
            <p:ph type="sldNum" sz="quarter" idx="12"/>
          </p:nvPr>
        </p:nvSpPr>
        <p:spPr/>
        <p:txBody>
          <a:bodyPr/>
          <a:lstStyle/>
          <a:p>
            <a:fld id="{6F6FA4E5-B221-439B-9903-5206B3A7F78C}" type="slidenum">
              <a:rPr lang="it-IT" smtClean="0"/>
              <a:t>108</a:t>
            </a:fld>
            <a:endParaRPr lang="it-IT" dirty="0"/>
          </a:p>
        </p:txBody>
      </p:sp>
    </p:spTree>
    <p:extLst>
      <p:ext uri="{BB962C8B-B14F-4D97-AF65-F5344CB8AC3E}">
        <p14:creationId xmlns:p14="http://schemas.microsoft.com/office/powerpoint/2010/main" val="40693379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graphicFrame>
        <p:nvGraphicFramePr>
          <p:cNvPr id="5" name="Segnaposto contenuto 1">
            <a:extLst>
              <a:ext uri="{FF2B5EF4-FFF2-40B4-BE49-F238E27FC236}">
                <a16:creationId xmlns:a16="http://schemas.microsoft.com/office/drawing/2014/main" id="{2DF55C72-3EBD-8663-FB01-AE8A55066F53}"/>
              </a:ext>
            </a:extLst>
          </p:cNvPr>
          <p:cNvGraphicFramePr>
            <a:graphicFrameLocks/>
          </p:cNvGraphicFramePr>
          <p:nvPr>
            <p:extLst>
              <p:ext uri="{D42A27DB-BD31-4B8C-83A1-F6EECF244321}">
                <p14:modId xmlns:p14="http://schemas.microsoft.com/office/powerpoint/2010/main" val="4069410235"/>
              </p:ext>
            </p:extLst>
          </p:nvPr>
        </p:nvGraphicFramePr>
        <p:xfrm>
          <a:off x="838200" y="1094815"/>
          <a:ext cx="10515600" cy="4528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96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Il nuovo catasto edilizio urbano</a:t>
            </a:r>
          </a:p>
        </p:txBody>
      </p:sp>
      <p:sp>
        <p:nvSpPr>
          <p:cNvPr id="2" name="Segnaposto contenuto 16">
            <a:extLst>
              <a:ext uri="{FF2B5EF4-FFF2-40B4-BE49-F238E27FC236}">
                <a16:creationId xmlns:a16="http://schemas.microsoft.com/office/drawing/2014/main" id="{4AC75A39-C564-B21A-8C04-6FA15635C708}"/>
              </a:ext>
            </a:extLst>
          </p:cNvPr>
          <p:cNvSpPr txBox="1">
            <a:spLocks/>
          </p:cNvSpPr>
          <p:nvPr/>
        </p:nvSpPr>
        <p:spPr>
          <a:xfrm>
            <a:off x="838200" y="102108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3" name="Rettangolo ad angolo ripiegato 2">
            <a:extLst>
              <a:ext uri="{FF2B5EF4-FFF2-40B4-BE49-F238E27FC236}">
                <a16:creationId xmlns:a16="http://schemas.microsoft.com/office/drawing/2014/main" id="{7519ECC7-A8E6-E2EA-1FBA-A79842846BF2}"/>
              </a:ext>
            </a:extLst>
          </p:cNvPr>
          <p:cNvSpPr/>
          <p:nvPr/>
        </p:nvSpPr>
        <p:spPr>
          <a:xfrm>
            <a:off x="640080" y="1049093"/>
            <a:ext cx="10911840" cy="4483028"/>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5" name="Segnaposto contenuto 3">
            <a:extLst>
              <a:ext uri="{FF2B5EF4-FFF2-40B4-BE49-F238E27FC236}">
                <a16:creationId xmlns:a16="http://schemas.microsoft.com/office/drawing/2014/main" id="{B2B76F8D-47C7-1AB8-02E8-AB3FEE7820E3}"/>
              </a:ext>
            </a:extLst>
          </p:cNvPr>
          <p:cNvSpPr>
            <a:spLocks noGrp="1"/>
          </p:cNvSpPr>
          <p:nvPr>
            <p:ph idx="1"/>
          </p:nvPr>
        </p:nvSpPr>
        <p:spPr>
          <a:xfrm>
            <a:off x="838200" y="1094815"/>
            <a:ext cx="10515600" cy="4437306"/>
          </a:xfrm>
        </p:spPr>
        <p:txBody>
          <a:bodyPr>
            <a:normAutofit/>
          </a:bodyPr>
          <a:lstStyle/>
          <a:p>
            <a:r>
              <a:rPr lang="it-IT" b="1" dirty="0"/>
              <a:t>Decreto del Ministro delle Finanze 2 gennaio 1998, n. 28</a:t>
            </a:r>
          </a:p>
          <a:p>
            <a:r>
              <a:rPr lang="it-IT" b="1" dirty="0"/>
              <a:t>Art. 2 - Unità immobiliare</a:t>
            </a:r>
            <a:endParaRPr lang="it-IT" dirty="0"/>
          </a:p>
          <a:p>
            <a:pPr marL="514350" indent="-514350">
              <a:buFont typeface="+mj-lt"/>
              <a:buAutoNum type="arabicPeriod" startAt="3"/>
            </a:pPr>
            <a:r>
              <a:rPr lang="it-IT" dirty="0"/>
              <a:t>Sono considerate unità immobiliari anche le costruzioni ovvero porzioni di esse, ancorate o fisse al suolo, di qualunque materiale costituite, nonché gli edifici sospesi o galleggianti, stabilmente assicurati al suolo, purché' risultino verificate le condizioni funzionali e reddituali di cui al comma 1. Del pari sono considerate unità immobiliari i manufatti prefabbricati ancorché semplicemente appoggiati al suolo, quando siano stabili nel tempo e presentino autonomia funzionale e reddituale</a:t>
            </a:r>
          </a:p>
        </p:txBody>
      </p:sp>
    </p:spTree>
    <p:extLst>
      <p:ext uri="{BB962C8B-B14F-4D97-AF65-F5344CB8AC3E}">
        <p14:creationId xmlns:p14="http://schemas.microsoft.com/office/powerpoint/2010/main" val="33422077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a:bodyPr>
          <a:lstStyle/>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p>
        </p:txBody>
      </p:sp>
      <p:graphicFrame>
        <p:nvGraphicFramePr>
          <p:cNvPr id="5" name="Segnaposto contenuto 1">
            <a:extLst>
              <a:ext uri="{FF2B5EF4-FFF2-40B4-BE49-F238E27FC236}">
                <a16:creationId xmlns:a16="http://schemas.microsoft.com/office/drawing/2014/main" id="{2DF55C72-3EBD-8663-FB01-AE8A55066F53}"/>
              </a:ext>
            </a:extLst>
          </p:cNvPr>
          <p:cNvGraphicFramePr>
            <a:graphicFrameLocks/>
          </p:cNvGraphicFramePr>
          <p:nvPr>
            <p:extLst>
              <p:ext uri="{D42A27DB-BD31-4B8C-83A1-F6EECF244321}">
                <p14:modId xmlns:p14="http://schemas.microsoft.com/office/powerpoint/2010/main" val="3247290638"/>
              </p:ext>
            </p:extLst>
          </p:nvPr>
        </p:nvGraphicFramePr>
        <p:xfrm>
          <a:off x="838200" y="1094815"/>
          <a:ext cx="10515600" cy="37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31132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lnSpcReduction="10000"/>
          </a:bodyPr>
          <a:lstStyle/>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r>
              <a:rPr lang="it-IT" dirty="0"/>
              <a:t>ASSISTENZA n. verde: </a:t>
            </a:r>
            <a:r>
              <a:rPr lang="it-IT" b="1" dirty="0"/>
              <a:t>800 219 402</a:t>
            </a:r>
          </a:p>
          <a:p>
            <a:pPr algn="l"/>
            <a:r>
              <a:rPr lang="it-IT" dirty="0"/>
              <a:t>indirizzo e-mail dedicato: </a:t>
            </a:r>
            <a:r>
              <a:rPr lang="it-IT" b="1" dirty="0"/>
              <a:t>assistenzaweb@agenziaentrate.it</a:t>
            </a:r>
          </a:p>
        </p:txBody>
      </p:sp>
      <p:graphicFrame>
        <p:nvGraphicFramePr>
          <p:cNvPr id="5" name="Segnaposto contenuto 1">
            <a:extLst>
              <a:ext uri="{FF2B5EF4-FFF2-40B4-BE49-F238E27FC236}">
                <a16:creationId xmlns:a16="http://schemas.microsoft.com/office/drawing/2014/main" id="{2DF55C72-3EBD-8663-FB01-AE8A55066F53}"/>
              </a:ext>
            </a:extLst>
          </p:cNvPr>
          <p:cNvGraphicFramePr>
            <a:graphicFrameLocks/>
          </p:cNvGraphicFramePr>
          <p:nvPr>
            <p:extLst>
              <p:ext uri="{D42A27DB-BD31-4B8C-83A1-F6EECF244321}">
                <p14:modId xmlns:p14="http://schemas.microsoft.com/office/powerpoint/2010/main" val="3095281013"/>
              </p:ext>
            </p:extLst>
          </p:nvPr>
        </p:nvGraphicFramePr>
        <p:xfrm>
          <a:off x="838200" y="1094815"/>
          <a:ext cx="10515600" cy="37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82690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fontScale="85000" lnSpcReduction="10000"/>
          </a:bodyPr>
          <a:lstStyle/>
          <a:p>
            <a:r>
              <a:rPr lang="it-IT" dirty="0"/>
              <a:t>Sono esclusi dall’obbligo della trasmissione telematica:</a:t>
            </a:r>
          </a:p>
          <a:p>
            <a:pPr marL="457200" indent="-457200">
              <a:buFont typeface="Arial" panose="020B0604020202020204" pitchFamily="34" charset="0"/>
              <a:buChar char="•"/>
            </a:pPr>
            <a:r>
              <a:rPr lang="it-IT" dirty="0"/>
              <a:t>dipendenti pubblici che predispongono atti tecnici per conto degli enti da cui dipendono;</a:t>
            </a:r>
          </a:p>
          <a:p>
            <a:pPr marL="457200" indent="-457200">
              <a:buFont typeface="Arial" panose="020B0604020202020204" pitchFamily="34" charset="0"/>
              <a:buChar char="•"/>
            </a:pPr>
            <a:r>
              <a:rPr lang="it-IT" dirty="0"/>
              <a:t>dipendenti pubblici che predispongono atti tecnici di aggiornamento relativi a immobili di proprietà privata, muniti di specifico nulla osta da parte delle amministrazioni cui appartengono;</a:t>
            </a:r>
          </a:p>
          <a:p>
            <a:pPr marL="457200" indent="-457200">
              <a:buFont typeface="Arial" panose="020B0604020202020204" pitchFamily="34" charset="0"/>
              <a:buChar char="•"/>
            </a:pPr>
            <a:r>
              <a:rPr lang="it-IT" dirty="0"/>
              <a:t>professionisti iscritti ad albi qualificati, tenuti alla disciplina di ciascuno degli stati dell’Unione Europea cui è riconosciuta in Italia la possibilità di esercitare la libera prestazione di servizi con carattere di temporaneità in base alla Direttiva 2005/36/CE;</a:t>
            </a:r>
          </a:p>
          <a:p>
            <a:pPr marL="457200" indent="-457200">
              <a:buFont typeface="Arial" panose="020B0604020202020204" pitchFamily="34" charset="0"/>
              <a:buChar char="•"/>
            </a:pPr>
            <a:r>
              <a:rPr lang="it-IT" dirty="0"/>
              <a:t>professionisti provenienti da Stati con cui l’Italia ha accordi bilaterali e in cui sono regolamentate le professioni connesse all’ingegneria e all’architettura.</a:t>
            </a:r>
          </a:p>
          <a:p>
            <a:r>
              <a:rPr lang="it-IT" dirty="0"/>
              <a:t>In questi casi, l’atto viene comunque sottoscritto con firma digitale e presentato su supporto informatico presso l’Ufficio territorialmente competente.</a:t>
            </a:r>
          </a:p>
        </p:txBody>
      </p:sp>
    </p:spTree>
    <p:extLst>
      <p:ext uri="{BB962C8B-B14F-4D97-AF65-F5344CB8AC3E}">
        <p14:creationId xmlns:p14="http://schemas.microsoft.com/office/powerpoint/2010/main" val="41470354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fontScale="92500" lnSpcReduction="10000"/>
          </a:bodyPr>
          <a:lstStyle/>
          <a:p>
            <a:r>
              <a:rPr lang="it-IT" dirty="0"/>
              <a:t>La piattaforma SISTER consente di consultare la banca dati per eseguire visure, ricerche catastali e ispezioni ipotecarie e la presentazione di documenti di aggiornamento delle banche dati catastale e ipotecarie.</a:t>
            </a:r>
          </a:p>
          <a:p>
            <a:r>
              <a:rPr lang="it-IT" dirty="0"/>
              <a:t>Il servizio prevede una procedura di abilitazione. </a:t>
            </a:r>
          </a:p>
          <a:p>
            <a:r>
              <a:rPr lang="it-IT" dirty="0"/>
              <a:t>La richiesta viene effettuata tramite il modulo di richiesta e secondo le procedure disponibili sul sito dell’Agenzia delle Entrate.</a:t>
            </a:r>
          </a:p>
          <a:p>
            <a:r>
              <a:rPr lang="it-IT" dirty="0"/>
              <a:t>Per gravi e ripetute violazioni degli obblighi connessi alle disposizioni contenute nel Provvedimento dell’Agenzia del 22 marzo 2005 (Termini, condizioni e modalità relative alla presentazione del modello unico informatico di aggiornamento degli atti catastali), per cessazione dell’attività del professionista, provvedimenti di sospensione dall’esercizio della professione o di cancellazione dall’albo professionale, l’Ufficio Provinciale che ha concesso l’abilitazione può disporne la revoca.</a:t>
            </a:r>
          </a:p>
        </p:txBody>
      </p:sp>
    </p:spTree>
    <p:extLst>
      <p:ext uri="{BB962C8B-B14F-4D97-AF65-F5344CB8AC3E}">
        <p14:creationId xmlns:p14="http://schemas.microsoft.com/office/powerpoint/2010/main" val="29381124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a:bodyPr>
          <a:lstStyle/>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p>
        </p:txBody>
      </p:sp>
      <p:graphicFrame>
        <p:nvGraphicFramePr>
          <p:cNvPr id="5" name="Segnaposto contenuto 1">
            <a:extLst>
              <a:ext uri="{FF2B5EF4-FFF2-40B4-BE49-F238E27FC236}">
                <a16:creationId xmlns:a16="http://schemas.microsoft.com/office/drawing/2014/main" id="{2DF55C72-3EBD-8663-FB01-AE8A55066F53}"/>
              </a:ext>
            </a:extLst>
          </p:cNvPr>
          <p:cNvGraphicFramePr>
            <a:graphicFrameLocks/>
          </p:cNvGraphicFramePr>
          <p:nvPr>
            <p:extLst>
              <p:ext uri="{D42A27DB-BD31-4B8C-83A1-F6EECF244321}">
                <p14:modId xmlns:p14="http://schemas.microsoft.com/office/powerpoint/2010/main" val="337679216"/>
              </p:ext>
            </p:extLst>
          </p:nvPr>
        </p:nvGraphicFramePr>
        <p:xfrm>
          <a:off x="838200" y="1094815"/>
          <a:ext cx="10515600" cy="37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9494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a:bodyPr>
          <a:lstStyle/>
          <a:p>
            <a:r>
              <a:rPr lang="it-IT" dirty="0"/>
              <a:t>Nel modello D del DOCFA è obbligatorio indicare: </a:t>
            </a:r>
          </a:p>
          <a:p>
            <a:pPr marL="457200" indent="-457200">
              <a:buFont typeface="Arial" panose="020B0604020202020204" pitchFamily="34" charset="0"/>
              <a:buChar char="•"/>
            </a:pPr>
            <a:r>
              <a:rPr lang="it-IT" dirty="0"/>
              <a:t>la </a:t>
            </a:r>
            <a:r>
              <a:rPr lang="it-IT" b="1" dirty="0">
                <a:solidFill>
                  <a:srgbClr val="E67B15"/>
                </a:solidFill>
              </a:rPr>
              <a:t>Data di ultimazione lavori </a:t>
            </a:r>
            <a:r>
              <a:rPr lang="it-IT" dirty="0"/>
              <a:t>(ovvero la data in cui i fabbricati sono divenuti abitabili o comunque servibili all’uso cui sono destinati) nel caso di Accatastamento; </a:t>
            </a:r>
          </a:p>
          <a:p>
            <a:pPr marL="457200" indent="-457200">
              <a:buFont typeface="Arial" panose="020B0604020202020204" pitchFamily="34" charset="0"/>
              <a:buChar char="•"/>
            </a:pPr>
            <a:r>
              <a:rPr lang="it-IT" dirty="0"/>
              <a:t>la </a:t>
            </a:r>
            <a:r>
              <a:rPr lang="it-IT" b="1" dirty="0">
                <a:solidFill>
                  <a:srgbClr val="E67B15"/>
                </a:solidFill>
              </a:rPr>
              <a:t>Data di completamento della variazione </a:t>
            </a:r>
            <a:r>
              <a:rPr lang="it-IT" dirty="0"/>
              <a:t>(ovvero la data di completamento delle mutazioni nello stato dei beni) nel caso di Denuncia di Variazione. </a:t>
            </a:r>
          </a:p>
          <a:p>
            <a:endParaRPr lang="it-IT" dirty="0"/>
          </a:p>
          <a:p>
            <a:r>
              <a:rPr lang="it-IT" b="1" dirty="0">
                <a:solidFill>
                  <a:srgbClr val="E67B15"/>
                </a:solidFill>
              </a:rPr>
              <a:t>Tali date possono non coincidere con la data di fine lavori comunicata al Comune per gli adempimenti urbanistico-edilizi.</a:t>
            </a:r>
          </a:p>
        </p:txBody>
      </p:sp>
    </p:spTree>
    <p:extLst>
      <p:ext uri="{BB962C8B-B14F-4D97-AF65-F5344CB8AC3E}">
        <p14:creationId xmlns:p14="http://schemas.microsoft.com/office/powerpoint/2010/main" val="32622902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a:bodyPr>
          <a:lstStyle/>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p>
        </p:txBody>
      </p:sp>
      <p:graphicFrame>
        <p:nvGraphicFramePr>
          <p:cNvPr id="5" name="Segnaposto contenuto 1">
            <a:extLst>
              <a:ext uri="{FF2B5EF4-FFF2-40B4-BE49-F238E27FC236}">
                <a16:creationId xmlns:a16="http://schemas.microsoft.com/office/drawing/2014/main" id="{2DF55C72-3EBD-8663-FB01-AE8A55066F53}"/>
              </a:ext>
            </a:extLst>
          </p:cNvPr>
          <p:cNvGraphicFramePr>
            <a:graphicFrameLocks/>
          </p:cNvGraphicFramePr>
          <p:nvPr>
            <p:extLst>
              <p:ext uri="{D42A27DB-BD31-4B8C-83A1-F6EECF244321}">
                <p14:modId xmlns:p14="http://schemas.microsoft.com/office/powerpoint/2010/main" val="1463379918"/>
              </p:ext>
            </p:extLst>
          </p:nvPr>
        </p:nvGraphicFramePr>
        <p:xfrm>
          <a:off x="838200" y="1094815"/>
          <a:ext cx="10515600" cy="3751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23285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a:bodyPr>
          <a:lstStyle/>
          <a:p>
            <a:r>
              <a:rPr lang="it-IT" dirty="0"/>
              <a:t>Dal 1 ottobre 2012 (Circolare 4/2012 Allegato 1)</a:t>
            </a:r>
          </a:p>
          <a:p>
            <a:pPr marL="457200" indent="-457200">
              <a:buFont typeface="Arial" panose="020B0604020202020204" pitchFamily="34" charset="0"/>
              <a:buChar char="•"/>
            </a:pPr>
            <a:r>
              <a:rPr lang="it-IT" b="1" dirty="0"/>
              <a:t>€ 50,00 </a:t>
            </a:r>
            <a:r>
              <a:rPr lang="it-IT" dirty="0"/>
              <a:t>per ogni u.i.u di nuova costruzione o derivata da dichiarazione di variazione, appartenente alle categorie a destinazione ordinaria e a quelle censite senza rendita</a:t>
            </a:r>
          </a:p>
          <a:p>
            <a:pPr marL="457200" indent="-457200">
              <a:buFont typeface="Arial" panose="020B0604020202020204" pitchFamily="34" charset="0"/>
              <a:buChar char="•"/>
            </a:pPr>
            <a:r>
              <a:rPr lang="it-IT" b="1" dirty="0">
                <a:solidFill>
                  <a:srgbClr val="E67B15"/>
                </a:solidFill>
              </a:rPr>
              <a:t>€ 100,00 </a:t>
            </a:r>
            <a:r>
              <a:rPr lang="it-IT" dirty="0"/>
              <a:t>per ogni u.i. di nuova costruzione o derivata da dichiarazione di variazione, appartenente alle </a:t>
            </a:r>
            <a:r>
              <a:rPr lang="it-IT" b="1" dirty="0">
                <a:solidFill>
                  <a:srgbClr val="E67B15"/>
                </a:solidFill>
              </a:rPr>
              <a:t>categorie a destinazione speciale e particolare</a:t>
            </a:r>
          </a:p>
          <a:p>
            <a:endParaRPr lang="it-IT" dirty="0"/>
          </a:p>
          <a:p>
            <a:r>
              <a:rPr lang="it-IT" dirty="0"/>
              <a:t>L’esenzione dal pagamento dei tributi speciali catastali può essere applicata nei soli casi espressamente previsti da disposizioni di legge.</a:t>
            </a:r>
          </a:p>
          <a:p>
            <a:endParaRPr lang="it-IT" dirty="0"/>
          </a:p>
        </p:txBody>
      </p:sp>
    </p:spTree>
    <p:extLst>
      <p:ext uri="{BB962C8B-B14F-4D97-AF65-F5344CB8AC3E}">
        <p14:creationId xmlns:p14="http://schemas.microsoft.com/office/powerpoint/2010/main" val="30472558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Gli atti di aggiornamento del Catasto Fabbricati</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a:bodyPr>
          <a:lstStyle/>
          <a:p>
            <a:pPr algn="l"/>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p>
        </p:txBody>
      </p:sp>
      <p:graphicFrame>
        <p:nvGraphicFramePr>
          <p:cNvPr id="5" name="Segnaposto contenuto 1">
            <a:extLst>
              <a:ext uri="{FF2B5EF4-FFF2-40B4-BE49-F238E27FC236}">
                <a16:creationId xmlns:a16="http://schemas.microsoft.com/office/drawing/2014/main" id="{2DF55C72-3EBD-8663-FB01-AE8A55066F53}"/>
              </a:ext>
            </a:extLst>
          </p:cNvPr>
          <p:cNvGraphicFramePr>
            <a:graphicFrameLocks/>
          </p:cNvGraphicFramePr>
          <p:nvPr>
            <p:extLst>
              <p:ext uri="{D42A27DB-BD31-4B8C-83A1-F6EECF244321}">
                <p14:modId xmlns:p14="http://schemas.microsoft.com/office/powerpoint/2010/main" val="1668154143"/>
              </p:ext>
            </p:extLst>
          </p:nvPr>
        </p:nvGraphicFramePr>
        <p:xfrm>
          <a:off x="838200" y="1094814"/>
          <a:ext cx="10515600" cy="466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06109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7A40E-6B82-2771-00E9-6FE3ED46141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7260E29-9368-5FB3-29E9-746BF62F1BA7}"/>
              </a:ext>
            </a:extLst>
          </p:cNvPr>
          <p:cNvSpPr>
            <a:spLocks noGrp="1"/>
          </p:cNvSpPr>
          <p:nvPr>
            <p:ph type="title"/>
          </p:nvPr>
        </p:nvSpPr>
        <p:spPr/>
        <p:txBody>
          <a:bodyPr/>
          <a:lstStyle/>
          <a:p>
            <a:r>
              <a:rPr lang="it-IT" dirty="0"/>
              <a:t>La scheda di dichiarazione</a:t>
            </a:r>
          </a:p>
        </p:txBody>
      </p:sp>
      <p:sp>
        <p:nvSpPr>
          <p:cNvPr id="3" name="Segnaposto testo 2">
            <a:extLst>
              <a:ext uri="{FF2B5EF4-FFF2-40B4-BE49-F238E27FC236}">
                <a16:creationId xmlns:a16="http://schemas.microsoft.com/office/drawing/2014/main" id="{D23CF39C-E249-EB55-D729-C7C6EA27BAB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6290EA9-E4F8-6DD3-1AAD-9B6D0D7DA436}"/>
              </a:ext>
            </a:extLst>
          </p:cNvPr>
          <p:cNvSpPr>
            <a:spLocks noGrp="1"/>
          </p:cNvSpPr>
          <p:nvPr>
            <p:ph type="sldNum" sz="quarter" idx="12"/>
          </p:nvPr>
        </p:nvSpPr>
        <p:spPr/>
        <p:txBody>
          <a:bodyPr/>
          <a:lstStyle/>
          <a:p>
            <a:fld id="{6F6FA4E5-B221-439B-9903-5206B3A7F78C}" type="slidenum">
              <a:rPr lang="it-IT" smtClean="0"/>
              <a:pPr/>
              <a:t>119</a:t>
            </a:fld>
            <a:endParaRPr lang="it-IT" dirty="0"/>
          </a:p>
        </p:txBody>
      </p:sp>
    </p:spTree>
    <p:extLst>
      <p:ext uri="{BB962C8B-B14F-4D97-AF65-F5344CB8AC3E}">
        <p14:creationId xmlns:p14="http://schemas.microsoft.com/office/powerpoint/2010/main" val="202261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idx="1"/>
          </p:nvPr>
        </p:nvSpPr>
        <p:spPr/>
        <p:txBody>
          <a:bodyPr>
            <a:normAutofit fontScale="92500"/>
          </a:bodyPr>
          <a:lstStyle/>
          <a:p>
            <a:r>
              <a:rPr lang="it-IT" dirty="0"/>
              <a:t>L’unità immobiliare è il </a:t>
            </a:r>
            <a:r>
              <a:rPr lang="it-IT" b="1" dirty="0">
                <a:solidFill>
                  <a:srgbClr val="EF7C07"/>
                </a:solidFill>
              </a:rPr>
              <a:t>minimo modulo inventariale </a:t>
            </a:r>
            <a:r>
              <a:rPr lang="it-IT" dirty="0"/>
              <a:t>del catasto fabbricati.</a:t>
            </a:r>
          </a:p>
          <a:p>
            <a:r>
              <a:rPr lang="it-IT" dirty="0"/>
              <a:t>L’unità immobiliare è costituita da una porzione di fabbricato, o un fabbricato, o un insieme di fabbricati, ovvero un’area che, nello stato in cui si trova e secondo l’uso locale, presenta potenzialità di </a:t>
            </a:r>
            <a:r>
              <a:rPr lang="it-IT" b="1" dirty="0">
                <a:solidFill>
                  <a:srgbClr val="EF7C07"/>
                </a:solidFill>
              </a:rPr>
              <a:t>autonomia funzionale e reddituale.</a:t>
            </a:r>
            <a:endParaRPr lang="it-IT" dirty="0"/>
          </a:p>
          <a:p>
            <a:r>
              <a:rPr lang="it-IT" dirty="0"/>
              <a:t>Sono considerate unità immobiliari anche le costruzioni ovvero porzioni di esse, ancorate o fisse a suolo, di qualunque materiale costituite, nonché gli edifici sospesi o galleggianti, </a:t>
            </a:r>
            <a:r>
              <a:rPr lang="it-IT" b="1" dirty="0">
                <a:solidFill>
                  <a:srgbClr val="EF7C07"/>
                </a:solidFill>
              </a:rPr>
              <a:t>stabilmente assicurati al suolo</a:t>
            </a:r>
            <a:r>
              <a:rPr lang="it-IT" dirty="0"/>
              <a:t>, purché risultino verificate le condizioni funzionali e reddituali di cui al comma 1. Del pari sono considerate unità immobiliari i manufatti prefabbricati ancorché semplicemente appoggiati al suolo, quando siano </a:t>
            </a:r>
            <a:r>
              <a:rPr lang="it-IT" b="1" dirty="0">
                <a:solidFill>
                  <a:srgbClr val="EF7C07"/>
                </a:solidFill>
              </a:rPr>
              <a:t>stabili nel tempo </a:t>
            </a:r>
            <a:r>
              <a:rPr lang="it-IT" dirty="0"/>
              <a:t>e presentino autonomia funzionale e reddituale.</a:t>
            </a:r>
          </a:p>
          <a:p>
            <a:endParaRPr lang="it-IT" dirty="0"/>
          </a:p>
        </p:txBody>
      </p:sp>
      <p:sp>
        <p:nvSpPr>
          <p:cNvPr id="2" name="Titolo 1">
            <a:extLst>
              <a:ext uri="{FF2B5EF4-FFF2-40B4-BE49-F238E27FC236}">
                <a16:creationId xmlns:a16="http://schemas.microsoft.com/office/drawing/2014/main" id="{F6FAC582-54AE-30AC-AF58-4CF3DDC30943}"/>
              </a:ext>
            </a:extLst>
          </p:cNvPr>
          <p:cNvSpPr>
            <a:spLocks noGrp="1"/>
          </p:cNvSpPr>
          <p:nvPr>
            <p:ph type="title"/>
          </p:nvPr>
        </p:nvSpPr>
        <p:spPr/>
        <p:txBody>
          <a:bodyPr>
            <a:normAutofit fontScale="90000"/>
          </a:bodyPr>
          <a:lstStyle/>
          <a:p>
            <a:r>
              <a:rPr lang="it-IT" dirty="0"/>
              <a:t>L’unità immobiliare</a:t>
            </a:r>
          </a:p>
        </p:txBody>
      </p:sp>
    </p:spTree>
    <p:extLst>
      <p:ext uri="{BB962C8B-B14F-4D97-AF65-F5344CB8AC3E}">
        <p14:creationId xmlns:p14="http://schemas.microsoft.com/office/powerpoint/2010/main" val="3877993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La scheda di dichiarazione</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fontScale="92500" lnSpcReduction="10000"/>
          </a:bodyPr>
          <a:lstStyle/>
          <a:p>
            <a:r>
              <a:rPr lang="it-IT" dirty="0"/>
              <a:t>La dichiarazione di aggiornamento del catasto fabbricati è composta da diverse sezioni, che variano a seconda del tipo di dichiarazione effettuata.</a:t>
            </a:r>
          </a:p>
          <a:p>
            <a:r>
              <a:rPr lang="it-IT" b="1" dirty="0">
                <a:solidFill>
                  <a:srgbClr val="E67B15"/>
                </a:solidFill>
              </a:rPr>
              <a:t>Modello D1: </a:t>
            </a:r>
            <a:r>
              <a:rPr lang="it-IT" dirty="0"/>
              <a:t>consiste nel frontespizio della dichiarazione e prevede attualmente i seguenti quadri:</a:t>
            </a:r>
          </a:p>
          <a:p>
            <a:pPr marL="457200" indent="-457200">
              <a:buFont typeface="Arial" panose="020B0604020202020204" pitchFamily="34" charset="0"/>
              <a:buChar char="•"/>
            </a:pPr>
            <a:r>
              <a:rPr lang="it-IT" b="1" dirty="0">
                <a:solidFill>
                  <a:srgbClr val="E67B15"/>
                </a:solidFill>
              </a:rPr>
              <a:t>Quadro</a:t>
            </a:r>
            <a:r>
              <a:rPr lang="it-IT" dirty="0"/>
              <a:t> </a:t>
            </a:r>
            <a:r>
              <a:rPr lang="it-IT" b="1" dirty="0">
                <a:solidFill>
                  <a:srgbClr val="E67B15"/>
                </a:solidFill>
              </a:rPr>
              <a:t>A</a:t>
            </a:r>
            <a:r>
              <a:rPr lang="it-IT" dirty="0"/>
              <a:t>: da utilizzare per le dichiarazioni di accatastamento;</a:t>
            </a:r>
          </a:p>
          <a:p>
            <a:pPr marL="457200" indent="-457200">
              <a:buFont typeface="Arial" panose="020B0604020202020204" pitchFamily="34" charset="0"/>
              <a:buChar char="•"/>
            </a:pPr>
            <a:r>
              <a:rPr lang="it-IT" b="1" dirty="0">
                <a:solidFill>
                  <a:srgbClr val="E67B15"/>
                </a:solidFill>
              </a:rPr>
              <a:t>Quadro</a:t>
            </a:r>
            <a:r>
              <a:rPr lang="it-IT" dirty="0"/>
              <a:t> </a:t>
            </a:r>
            <a:r>
              <a:rPr lang="it-IT" b="1" dirty="0">
                <a:solidFill>
                  <a:srgbClr val="E67B15"/>
                </a:solidFill>
              </a:rPr>
              <a:t>B</a:t>
            </a:r>
            <a:r>
              <a:rPr lang="it-IT" dirty="0"/>
              <a:t>: da utilizzare per le dichiarazioni di variazione;</a:t>
            </a:r>
          </a:p>
          <a:p>
            <a:pPr marL="457200" indent="-457200">
              <a:buFont typeface="Arial" panose="020B0604020202020204" pitchFamily="34" charset="0"/>
              <a:buChar char="•"/>
            </a:pPr>
            <a:r>
              <a:rPr lang="it-IT" b="1" dirty="0">
                <a:solidFill>
                  <a:srgbClr val="E67B15"/>
                </a:solidFill>
              </a:rPr>
              <a:t>Quadro</a:t>
            </a:r>
            <a:r>
              <a:rPr lang="it-IT" dirty="0"/>
              <a:t> </a:t>
            </a:r>
            <a:r>
              <a:rPr lang="it-IT" b="1" dirty="0">
                <a:solidFill>
                  <a:srgbClr val="E67B15"/>
                </a:solidFill>
              </a:rPr>
              <a:t>I - ditta da intestare</a:t>
            </a:r>
            <a:r>
              <a:rPr lang="it-IT" dirty="0"/>
              <a:t>:</a:t>
            </a:r>
          </a:p>
          <a:p>
            <a:pPr marL="457200" indent="-457200">
              <a:buFont typeface="Arial" panose="020B0604020202020204" pitchFamily="34" charset="0"/>
              <a:buChar char="•"/>
            </a:pPr>
            <a:r>
              <a:rPr lang="it-IT" b="1" dirty="0">
                <a:solidFill>
                  <a:srgbClr val="E67B15"/>
                </a:solidFill>
              </a:rPr>
              <a:t>Quadro U - unità immobiliari</a:t>
            </a:r>
            <a:r>
              <a:rPr lang="it-IT" dirty="0"/>
              <a:t>: consente l’acquisizione dei riferimenti ai beni oggetto di dichiarazione o variazione.</a:t>
            </a:r>
          </a:p>
          <a:p>
            <a:pPr marL="457200" indent="-457200">
              <a:buFont typeface="Arial" panose="020B0604020202020204" pitchFamily="34" charset="0"/>
              <a:buChar char="•"/>
            </a:pPr>
            <a:r>
              <a:rPr lang="it-IT" b="1" dirty="0">
                <a:solidFill>
                  <a:srgbClr val="E67B15"/>
                </a:solidFill>
              </a:rPr>
              <a:t>Quadro D – beni comuni non censibili</a:t>
            </a:r>
            <a:r>
              <a:rPr lang="it-IT" dirty="0"/>
              <a:t>: consente l’acquisizione dei beni comuni non censibili ed è da compilare per le sole dichiarazioni di accatastamento.</a:t>
            </a:r>
          </a:p>
        </p:txBody>
      </p:sp>
    </p:spTree>
    <p:extLst>
      <p:ext uri="{BB962C8B-B14F-4D97-AF65-F5344CB8AC3E}">
        <p14:creationId xmlns:p14="http://schemas.microsoft.com/office/powerpoint/2010/main" val="23592356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La scheda di dichiarazione</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lnSpcReduction="10000"/>
          </a:bodyPr>
          <a:lstStyle/>
          <a:p>
            <a:r>
              <a:rPr lang="it-IT" b="1" dirty="0">
                <a:solidFill>
                  <a:srgbClr val="E67B15"/>
                </a:solidFill>
              </a:rPr>
              <a:t>Modello 1NB: </a:t>
            </a:r>
            <a:r>
              <a:rPr lang="it-IT" dirty="0"/>
              <a:t>da adottarsi per la dichiarazione delle unità immobiliari urbane aventi una delle destinazioni ordinarie (categorie A, B, C):</a:t>
            </a:r>
          </a:p>
          <a:p>
            <a:pPr marL="457200" indent="-457200">
              <a:buFont typeface="Arial" panose="020B0604020202020204" pitchFamily="34" charset="0"/>
              <a:buChar char="•"/>
            </a:pPr>
            <a:r>
              <a:rPr lang="it-IT" b="1" dirty="0">
                <a:solidFill>
                  <a:srgbClr val="E67B15"/>
                </a:solidFill>
              </a:rPr>
              <a:t>Modello 1NB-Parte I</a:t>
            </a:r>
            <a:endParaRPr lang="it-IT" dirty="0"/>
          </a:p>
          <a:p>
            <a:pPr marL="457200" indent="-457200">
              <a:buFont typeface="Arial" panose="020B0604020202020204" pitchFamily="34" charset="0"/>
              <a:buChar char="•"/>
            </a:pPr>
            <a:r>
              <a:rPr lang="it-IT" b="1" dirty="0">
                <a:solidFill>
                  <a:srgbClr val="E67B15"/>
                </a:solidFill>
              </a:rPr>
              <a:t>Modello 1NB-Parte II</a:t>
            </a:r>
            <a:endParaRPr lang="it-IT" dirty="0"/>
          </a:p>
          <a:p>
            <a:r>
              <a:rPr lang="it-IT" b="1" dirty="0">
                <a:solidFill>
                  <a:srgbClr val="E67B15"/>
                </a:solidFill>
              </a:rPr>
              <a:t>Modello 2NB: </a:t>
            </a:r>
            <a:r>
              <a:rPr lang="it-IT" dirty="0"/>
              <a:t>da adottarsi per la dichiarazione delle unità immobiliari urbane aventi destinazione «speciale» o «particolare» (categorie D, E):</a:t>
            </a:r>
          </a:p>
          <a:p>
            <a:pPr marL="457200" indent="-457200">
              <a:buFont typeface="Arial" panose="020B0604020202020204" pitchFamily="34" charset="0"/>
              <a:buChar char="•"/>
            </a:pPr>
            <a:r>
              <a:rPr lang="it-IT" b="1" dirty="0">
                <a:solidFill>
                  <a:srgbClr val="E67B15"/>
                </a:solidFill>
              </a:rPr>
              <a:t>Modello 1NB-Parte I</a:t>
            </a:r>
            <a:endParaRPr lang="it-IT" dirty="0"/>
          </a:p>
          <a:p>
            <a:pPr marL="457200" indent="-457200">
              <a:buFont typeface="Arial" panose="020B0604020202020204" pitchFamily="34" charset="0"/>
              <a:buChar char="•"/>
            </a:pPr>
            <a:r>
              <a:rPr lang="it-IT" b="1" dirty="0">
                <a:solidFill>
                  <a:srgbClr val="E67B15"/>
                </a:solidFill>
              </a:rPr>
              <a:t>Modello 1NB-Parte II</a:t>
            </a:r>
            <a:endParaRPr lang="it-IT" dirty="0"/>
          </a:p>
          <a:p>
            <a:r>
              <a:rPr lang="it-IT" b="1" dirty="0">
                <a:solidFill>
                  <a:srgbClr val="E67B15"/>
                </a:solidFill>
              </a:rPr>
              <a:t>Elaborati grafici:</a:t>
            </a:r>
          </a:p>
          <a:p>
            <a:pPr marL="457200" indent="-457200">
              <a:buFont typeface="Arial" panose="020B0604020202020204" pitchFamily="34" charset="0"/>
              <a:buChar char="•"/>
            </a:pPr>
            <a:r>
              <a:rPr lang="it-IT" b="1" dirty="0">
                <a:solidFill>
                  <a:srgbClr val="E67B15"/>
                </a:solidFill>
              </a:rPr>
              <a:t>Elaborato Planimetrico </a:t>
            </a:r>
            <a:r>
              <a:rPr lang="it-IT" dirty="0"/>
              <a:t>con elenco subalterni</a:t>
            </a:r>
          </a:p>
          <a:p>
            <a:pPr marL="457200" indent="-457200">
              <a:buFont typeface="Arial" panose="020B0604020202020204" pitchFamily="34" charset="0"/>
              <a:buChar char="•"/>
            </a:pPr>
            <a:r>
              <a:rPr lang="it-IT" b="1" dirty="0">
                <a:solidFill>
                  <a:srgbClr val="E67B15"/>
                </a:solidFill>
              </a:rPr>
              <a:t>Planimetria</a:t>
            </a:r>
            <a:endParaRPr lang="it-IT" dirty="0"/>
          </a:p>
          <a:p>
            <a:endParaRPr lang="it-IT" dirty="0"/>
          </a:p>
        </p:txBody>
      </p:sp>
      <p:sp>
        <p:nvSpPr>
          <p:cNvPr id="2" name="Rettangolo con angoli arrotondati 1">
            <a:extLst>
              <a:ext uri="{FF2B5EF4-FFF2-40B4-BE49-F238E27FC236}">
                <a16:creationId xmlns:a16="http://schemas.microsoft.com/office/drawing/2014/main" id="{94D2FF63-60F3-A416-4F3E-63302D9B6B9F}"/>
              </a:ext>
            </a:extLst>
          </p:cNvPr>
          <p:cNvSpPr/>
          <p:nvPr/>
        </p:nvSpPr>
        <p:spPr>
          <a:xfrm>
            <a:off x="558800" y="2755900"/>
            <a:ext cx="10960100" cy="1841500"/>
          </a:xfrm>
          <a:prstGeom prst="roundRect">
            <a:avLst/>
          </a:prstGeom>
          <a:noFill/>
          <a:ln w="5715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4472C4"/>
              </a:solidFill>
            </a:endParaRPr>
          </a:p>
        </p:txBody>
      </p:sp>
    </p:spTree>
    <p:extLst>
      <p:ext uri="{BB962C8B-B14F-4D97-AF65-F5344CB8AC3E}">
        <p14:creationId xmlns:p14="http://schemas.microsoft.com/office/powerpoint/2010/main" val="39679584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La scheda di dichiarazione</a:t>
            </a:r>
          </a:p>
        </p:txBody>
      </p:sp>
      <p:sp>
        <p:nvSpPr>
          <p:cNvPr id="8" name="CasellaDiTesto 7">
            <a:extLst>
              <a:ext uri="{FF2B5EF4-FFF2-40B4-BE49-F238E27FC236}">
                <a16:creationId xmlns:a16="http://schemas.microsoft.com/office/drawing/2014/main" id="{6B70459D-0E30-AF09-7028-C1CE17DC5C3E}"/>
              </a:ext>
            </a:extLst>
          </p:cNvPr>
          <p:cNvSpPr txBox="1"/>
          <p:nvPr/>
        </p:nvSpPr>
        <p:spPr>
          <a:xfrm>
            <a:off x="790513" y="1496870"/>
            <a:ext cx="10800000" cy="2520000"/>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rtlCol="0" anchor="ctr">
            <a:spAutoFit/>
          </a:bodyPr>
          <a:lstStyle/>
          <a:p>
            <a:r>
              <a:rPr lang="it-IT" sz="3200" b="1" dirty="0">
                <a:solidFill>
                  <a:schemeClr val="bg1"/>
                </a:solidFill>
              </a:rPr>
              <a:t>Modello D</a:t>
            </a:r>
          </a:p>
        </p:txBody>
      </p:sp>
      <p:sp>
        <p:nvSpPr>
          <p:cNvPr id="3" name="CasellaDiTesto 2">
            <a:extLst>
              <a:ext uri="{FF2B5EF4-FFF2-40B4-BE49-F238E27FC236}">
                <a16:creationId xmlns:a16="http://schemas.microsoft.com/office/drawing/2014/main" id="{18CA706F-DBD5-7305-5E92-85C92063DB99}"/>
              </a:ext>
            </a:extLst>
          </p:cNvPr>
          <p:cNvSpPr txBox="1"/>
          <p:nvPr/>
        </p:nvSpPr>
        <p:spPr>
          <a:xfrm>
            <a:off x="790521" y="4026480"/>
            <a:ext cx="10799992" cy="1008000"/>
          </a:xfrm>
          <a:prstGeom prst="rect">
            <a:avLst/>
          </a:prstGeom>
          <a:solidFill>
            <a:srgbClr val="0070C0">
              <a:alpha val="50000"/>
            </a:srgbClr>
          </a:solidFill>
          <a:ln>
            <a:noFill/>
          </a:ln>
        </p:spPr>
        <p:style>
          <a:lnRef idx="0">
            <a:scrgbClr r="0" g="0" b="0"/>
          </a:lnRef>
          <a:fillRef idx="0">
            <a:scrgbClr r="0" g="0" b="0"/>
          </a:fillRef>
          <a:effectRef idx="0">
            <a:scrgbClr r="0" g="0" b="0"/>
          </a:effectRef>
          <a:fontRef idx="minor">
            <a:schemeClr val="lt1"/>
          </a:fontRef>
        </p:style>
        <p:txBody>
          <a:bodyPr vert="horz" wrap="square" rtlCol="0" anchor="ctr">
            <a:spAutoFit/>
          </a:bodyPr>
          <a:lstStyle/>
          <a:p>
            <a:r>
              <a:rPr lang="it-IT" sz="3200" b="1" dirty="0">
                <a:solidFill>
                  <a:schemeClr val="bg1"/>
                </a:solidFill>
              </a:rPr>
              <a:t>Elaborati grafici	</a:t>
            </a:r>
          </a:p>
        </p:txBody>
      </p:sp>
      <p:graphicFrame>
        <p:nvGraphicFramePr>
          <p:cNvPr id="2" name="Segnaposto contenuto 1">
            <a:extLst>
              <a:ext uri="{FF2B5EF4-FFF2-40B4-BE49-F238E27FC236}">
                <a16:creationId xmlns:a16="http://schemas.microsoft.com/office/drawing/2014/main" id="{9A92887B-F832-92FF-6FFF-3325337AE0CD}"/>
              </a:ext>
            </a:extLst>
          </p:cNvPr>
          <p:cNvGraphicFramePr>
            <a:graphicFrameLocks noGrp="1"/>
          </p:cNvGraphicFramePr>
          <p:nvPr>
            <p:ph idx="1"/>
          </p:nvPr>
        </p:nvGraphicFramePr>
        <p:xfrm>
          <a:off x="3974280" y="975360"/>
          <a:ext cx="3600000" cy="508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Segnaposto contenuto 1">
            <a:extLst>
              <a:ext uri="{FF2B5EF4-FFF2-40B4-BE49-F238E27FC236}">
                <a16:creationId xmlns:a16="http://schemas.microsoft.com/office/drawing/2014/main" id="{D006DFF2-867B-4048-9379-868A1F669AC2}"/>
              </a:ext>
            </a:extLst>
          </p:cNvPr>
          <p:cNvGraphicFramePr>
            <a:graphicFrameLocks/>
          </p:cNvGraphicFramePr>
          <p:nvPr/>
        </p:nvGraphicFramePr>
        <p:xfrm>
          <a:off x="7753800" y="975360"/>
          <a:ext cx="3600000" cy="5081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7594018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idx="1"/>
          </p:nvPr>
        </p:nvSpPr>
        <p:spPr/>
        <p:txBody>
          <a:bodyPr>
            <a:normAutofit/>
          </a:bodyPr>
          <a:lstStyle/>
          <a:p>
            <a:r>
              <a:rPr lang="it-IT" dirty="0"/>
              <a:t>Deve essere compilato quando nella dichiarazione Do.C.Fa., almeno una unità immobiliare è da censire in una delle categorie a destinazione speciale e particolare.</a:t>
            </a:r>
          </a:p>
          <a:p>
            <a:r>
              <a:rPr lang="it-IT" dirty="0"/>
              <a:t>Deve essere compilato un modello 2N parte prima per ogni unità a destinazione speciale o particolare dichiarata nel Do.C.Fa.</a:t>
            </a:r>
          </a:p>
          <a:p>
            <a:r>
              <a:rPr lang="it-IT" dirty="0"/>
              <a:t>Si compone di diversi riquadri.</a:t>
            </a:r>
          </a:p>
        </p:txBody>
      </p:sp>
      <p:sp>
        <p:nvSpPr>
          <p:cNvPr id="2" name="Titolo 1">
            <a:extLst>
              <a:ext uri="{FF2B5EF4-FFF2-40B4-BE49-F238E27FC236}">
                <a16:creationId xmlns:a16="http://schemas.microsoft.com/office/drawing/2014/main" id="{F6FAC582-54AE-30AC-AF58-4CF3DDC30943}"/>
              </a:ext>
            </a:extLst>
          </p:cNvPr>
          <p:cNvSpPr>
            <a:spLocks noGrp="1"/>
          </p:cNvSpPr>
          <p:nvPr>
            <p:ph type="title"/>
          </p:nvPr>
        </p:nvSpPr>
        <p:spPr/>
        <p:txBody>
          <a:bodyPr>
            <a:noAutofit/>
          </a:bodyPr>
          <a:lstStyle/>
          <a:p>
            <a:r>
              <a:rPr lang="it-IT" sz="4000" dirty="0"/>
              <a:t>Modello 2N parte prima</a:t>
            </a:r>
          </a:p>
        </p:txBody>
      </p:sp>
    </p:spTree>
    <p:extLst>
      <p:ext uri="{BB962C8B-B14F-4D97-AF65-F5344CB8AC3E}">
        <p14:creationId xmlns:p14="http://schemas.microsoft.com/office/powerpoint/2010/main" val="25493978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3932237" cy="4724102"/>
          </a:xfrm>
        </p:spPr>
        <p:txBody>
          <a:bodyPr>
            <a:normAutofit/>
          </a:bodyPr>
          <a:lstStyle/>
          <a:p>
            <a:r>
              <a:rPr lang="it-IT" sz="2600" b="1" dirty="0">
                <a:solidFill>
                  <a:srgbClr val="E67B15"/>
                </a:solidFill>
              </a:rPr>
              <a:t>Riquadro A</a:t>
            </a:r>
            <a:r>
              <a:rPr lang="it-IT" sz="2600" dirty="0"/>
              <a:t>: riferimenti catastali dell’unità immobiliare.</a:t>
            </a:r>
          </a:p>
          <a:p>
            <a:endParaRPr lang="it-IT" sz="2600" dirty="0"/>
          </a:p>
          <a:p>
            <a:r>
              <a:rPr lang="it-IT" sz="2600" b="1" dirty="0">
                <a:solidFill>
                  <a:srgbClr val="E67B15"/>
                </a:solidFill>
              </a:rPr>
              <a:t>Riquadro B</a:t>
            </a:r>
            <a:r>
              <a:rPr lang="it-IT" sz="2600" dirty="0"/>
              <a:t>: riferimenti temporali dell’unità immobiliare</a:t>
            </a:r>
            <a:r>
              <a:rPr lang="it-IT" sz="2800" dirty="0"/>
              <a:t>.</a:t>
            </a:r>
          </a:p>
          <a:p>
            <a:endParaRPr lang="it-IT" sz="2800" dirty="0"/>
          </a:p>
          <a:p>
            <a:endParaRPr lang="it-IT" sz="2800"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a:extLst>
              <a:ext uri="{FF2B5EF4-FFF2-40B4-BE49-F238E27FC236}">
                <a16:creationId xmlns:a16="http://schemas.microsoft.com/office/drawing/2014/main" id="{35F96C84-D0DC-F13B-48C6-1C2FAF0EF9BC}"/>
              </a:ext>
            </a:extLst>
          </p:cNvPr>
          <p:cNvPicPr>
            <a:picLocks noChangeAspect="1"/>
          </p:cNvPicPr>
          <p:nvPr/>
        </p:nvPicPr>
        <p:blipFill>
          <a:blip r:embed="rId2"/>
          <a:stretch>
            <a:fillRect/>
          </a:stretch>
        </p:blipFill>
        <p:spPr>
          <a:xfrm>
            <a:off x="5160212" y="1144886"/>
            <a:ext cx="6192000" cy="4533689"/>
          </a:xfrm>
          <a:prstGeom prst="rect">
            <a:avLst/>
          </a:prstGeom>
        </p:spPr>
      </p:pic>
      <p:sp>
        <p:nvSpPr>
          <p:cNvPr id="3" name="Titolo 1">
            <a:extLst>
              <a:ext uri="{FF2B5EF4-FFF2-40B4-BE49-F238E27FC236}">
                <a16:creationId xmlns:a16="http://schemas.microsoft.com/office/drawing/2014/main" id="{8F2D9332-8B3E-7D7F-80DF-F88D05CA4B98}"/>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369987542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3932237" cy="4724102"/>
          </a:xfrm>
        </p:spPr>
        <p:txBody>
          <a:bodyPr>
            <a:normAutofit lnSpcReduction="10000"/>
          </a:bodyPr>
          <a:lstStyle/>
          <a:p>
            <a:r>
              <a:rPr lang="it-IT" sz="2800" b="1" dirty="0">
                <a:solidFill>
                  <a:srgbClr val="E67B15"/>
                </a:solidFill>
              </a:rPr>
              <a:t>Riquadro C</a:t>
            </a:r>
            <a:r>
              <a:rPr lang="it-IT" sz="2800" dirty="0"/>
              <a:t>: Azienda</a:t>
            </a:r>
          </a:p>
          <a:p>
            <a:r>
              <a:rPr lang="it-IT" sz="2800" dirty="0"/>
              <a:t>Deve essere indicato il tipo di azienda, il numero di fabbricati in cui è articolata e il numero di unità a destinazione ordinaria presenti nei fabbricati.</a:t>
            </a:r>
          </a:p>
          <a:p>
            <a:endParaRPr lang="it-IT" sz="2800" dirty="0"/>
          </a:p>
          <a:p>
            <a:r>
              <a:rPr lang="it-IT" sz="2800" b="1" dirty="0">
                <a:solidFill>
                  <a:srgbClr val="E67B15"/>
                </a:solidFill>
              </a:rPr>
              <a:t>Riquadro D</a:t>
            </a:r>
            <a:r>
              <a:rPr lang="it-IT" sz="2800" dirty="0"/>
              <a:t>: Collegamento con infrastrutture</a:t>
            </a:r>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BB6F06EC-64CB-309D-FE88-03EB5426DCAB}"/>
              </a:ext>
            </a:extLst>
          </p:cNvPr>
          <p:cNvPicPr>
            <a:picLocks noChangeAspect="1"/>
          </p:cNvPicPr>
          <p:nvPr/>
        </p:nvPicPr>
        <p:blipFill>
          <a:blip r:embed="rId2"/>
          <a:stretch>
            <a:fillRect/>
          </a:stretch>
        </p:blipFill>
        <p:spPr>
          <a:xfrm>
            <a:off x="5160212" y="1144886"/>
            <a:ext cx="6192000" cy="4565083"/>
          </a:xfrm>
          <a:prstGeom prst="rect">
            <a:avLst/>
          </a:prstGeom>
        </p:spPr>
      </p:pic>
      <p:sp>
        <p:nvSpPr>
          <p:cNvPr id="3" name="Titolo 1">
            <a:extLst>
              <a:ext uri="{FF2B5EF4-FFF2-40B4-BE49-F238E27FC236}">
                <a16:creationId xmlns:a16="http://schemas.microsoft.com/office/drawing/2014/main" id="{A5F5E6D1-4193-F4A0-73A4-08EFF2A3CD94}"/>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7681025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3932237" cy="4724102"/>
          </a:xfrm>
        </p:spPr>
        <p:txBody>
          <a:bodyPr>
            <a:normAutofit/>
          </a:bodyPr>
          <a:lstStyle/>
          <a:p>
            <a:r>
              <a:rPr lang="it-IT" sz="2600" b="1" dirty="0">
                <a:solidFill>
                  <a:srgbClr val="E67B15"/>
                </a:solidFill>
              </a:rPr>
              <a:t>Riquadro E</a:t>
            </a:r>
            <a:r>
              <a:rPr lang="it-IT" sz="2600" dirty="0"/>
              <a:t>: elementi generali strutturalmente connessi.</a:t>
            </a:r>
          </a:p>
          <a:p>
            <a:r>
              <a:rPr lang="it-IT" sz="2600" dirty="0"/>
              <a:t>Si indica la presenza o meno di specifiche dotazioni impiantistiche.</a:t>
            </a:r>
          </a:p>
          <a:p>
            <a:endParaRPr lang="it-IT" sz="2400" dirty="0"/>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C0C489F6-8DA9-56C9-D6CF-C9918477ED4B}"/>
              </a:ext>
            </a:extLst>
          </p:cNvPr>
          <p:cNvPicPr>
            <a:picLocks noChangeAspect="1"/>
          </p:cNvPicPr>
          <p:nvPr/>
        </p:nvPicPr>
        <p:blipFill>
          <a:blip r:embed="rId2"/>
          <a:stretch>
            <a:fillRect/>
          </a:stretch>
        </p:blipFill>
        <p:spPr>
          <a:xfrm>
            <a:off x="5160211" y="1144886"/>
            <a:ext cx="6192000" cy="4554085"/>
          </a:xfrm>
          <a:prstGeom prst="rect">
            <a:avLst/>
          </a:prstGeom>
        </p:spPr>
      </p:pic>
      <p:sp>
        <p:nvSpPr>
          <p:cNvPr id="3" name="Titolo 1">
            <a:extLst>
              <a:ext uri="{FF2B5EF4-FFF2-40B4-BE49-F238E27FC236}">
                <a16:creationId xmlns:a16="http://schemas.microsoft.com/office/drawing/2014/main" id="{DBA7CB5F-F02A-685C-04FE-9D80C32AB642}"/>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14642398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5"/>
            <a:ext cx="3932237" cy="4724103"/>
          </a:xfrm>
        </p:spPr>
        <p:txBody>
          <a:bodyPr>
            <a:normAutofit/>
          </a:bodyPr>
          <a:lstStyle/>
          <a:p>
            <a:r>
              <a:rPr lang="it-IT" sz="2600" b="1" dirty="0">
                <a:solidFill>
                  <a:srgbClr val="E67B15"/>
                </a:solidFill>
              </a:rPr>
              <a:t>Riquadro F</a:t>
            </a:r>
            <a:r>
              <a:rPr lang="it-IT" sz="2600" dirty="0"/>
              <a:t>: sistemazioni esterne</a:t>
            </a:r>
          </a:p>
          <a:p>
            <a:endParaRPr lang="it-IT" dirty="0"/>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A5701C49-D4EE-A26A-576C-CEDA7E2DDBCB}"/>
              </a:ext>
            </a:extLst>
          </p:cNvPr>
          <p:cNvPicPr>
            <a:picLocks noChangeAspect="1"/>
          </p:cNvPicPr>
          <p:nvPr/>
        </p:nvPicPr>
        <p:blipFill>
          <a:blip r:embed="rId2"/>
          <a:stretch>
            <a:fillRect/>
          </a:stretch>
        </p:blipFill>
        <p:spPr>
          <a:xfrm>
            <a:off x="5160211" y="1144885"/>
            <a:ext cx="6192000" cy="4550514"/>
          </a:xfrm>
          <a:prstGeom prst="rect">
            <a:avLst/>
          </a:prstGeom>
        </p:spPr>
      </p:pic>
      <p:sp>
        <p:nvSpPr>
          <p:cNvPr id="3" name="Titolo 1">
            <a:extLst>
              <a:ext uri="{FF2B5EF4-FFF2-40B4-BE49-F238E27FC236}">
                <a16:creationId xmlns:a16="http://schemas.microsoft.com/office/drawing/2014/main" id="{11CC89D8-674B-E1E9-1351-880F9CC51811}"/>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36063246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3932237" cy="4724102"/>
          </a:xfrm>
        </p:spPr>
        <p:txBody>
          <a:bodyPr>
            <a:normAutofit fontScale="92500" lnSpcReduction="10000"/>
          </a:bodyPr>
          <a:lstStyle/>
          <a:p>
            <a:r>
              <a:rPr lang="it-IT" sz="2600" b="1" dirty="0">
                <a:solidFill>
                  <a:srgbClr val="E67B15"/>
                </a:solidFill>
              </a:rPr>
              <a:t>Riquadro G</a:t>
            </a:r>
            <a:r>
              <a:rPr lang="it-IT" sz="2600" dirty="0"/>
              <a:t>: dati metrici dell’azienda.</a:t>
            </a:r>
          </a:p>
          <a:p>
            <a:r>
              <a:rPr lang="it-IT" sz="2600" dirty="0"/>
              <a:t>Vengono riportati i dati dell’area totale lorda dell’unità immobiliare (superficie totale del suolo su cui insiste l’unità immobiliare) e nei campi sottostanti la suddivisione nelle diverse destinazioni.</a:t>
            </a:r>
          </a:p>
          <a:p>
            <a:r>
              <a:rPr lang="it-IT" sz="2600" dirty="0"/>
              <a:t>Viene inoltre indicato il volume totale dei fabbricati in cui si articola l’unità immobiliare.</a:t>
            </a:r>
          </a:p>
          <a:p>
            <a:endParaRPr lang="it-IT" sz="2600"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BC97D355-8FFA-DA23-4F58-EE5B079E29D4}"/>
              </a:ext>
            </a:extLst>
          </p:cNvPr>
          <p:cNvPicPr>
            <a:picLocks noChangeAspect="1"/>
          </p:cNvPicPr>
          <p:nvPr/>
        </p:nvPicPr>
        <p:blipFill>
          <a:blip r:embed="rId2"/>
          <a:stretch>
            <a:fillRect/>
          </a:stretch>
        </p:blipFill>
        <p:spPr>
          <a:xfrm>
            <a:off x="5160213" y="1144886"/>
            <a:ext cx="6192000" cy="4556651"/>
          </a:xfrm>
          <a:prstGeom prst="rect">
            <a:avLst/>
          </a:prstGeom>
        </p:spPr>
      </p:pic>
      <p:sp>
        <p:nvSpPr>
          <p:cNvPr id="3" name="Titolo 1">
            <a:extLst>
              <a:ext uri="{FF2B5EF4-FFF2-40B4-BE49-F238E27FC236}">
                <a16:creationId xmlns:a16="http://schemas.microsoft.com/office/drawing/2014/main" id="{BCD70354-0D5C-C676-A028-709F9C93E3D3}"/>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1720191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4189412" cy="4724102"/>
          </a:xfrm>
        </p:spPr>
        <p:txBody>
          <a:bodyPr>
            <a:noAutofit/>
          </a:bodyPr>
          <a:lstStyle/>
          <a:p>
            <a:r>
              <a:rPr lang="it-IT" sz="2600" b="1" dirty="0">
                <a:solidFill>
                  <a:srgbClr val="E67B15"/>
                </a:solidFill>
              </a:rPr>
              <a:t>Riquadro H</a:t>
            </a:r>
            <a:r>
              <a:rPr lang="it-IT" sz="2600" dirty="0"/>
              <a:t>: elementi estimali per la determinazione della rendita.</a:t>
            </a:r>
          </a:p>
          <a:p>
            <a:r>
              <a:rPr lang="it-IT" sz="2600" dirty="0"/>
              <a:t>Sez.1 Vengono indicate le varie voci di valore o di costo derivanti dalla stima della rendita catastale dell’unità.</a:t>
            </a:r>
          </a:p>
          <a:p>
            <a:r>
              <a:rPr lang="it-IT" sz="2600" b="1" dirty="0"/>
              <a:t>Rif</a:t>
            </a:r>
            <a:r>
              <a:rPr lang="it-IT" sz="2600" dirty="0"/>
              <a:t>: riferimenti planimetrici che contraddistinguono gli elementi cui si riferisce la stima</a:t>
            </a:r>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79D88935-8D51-2853-5F53-46F7EAD606BC}"/>
              </a:ext>
            </a:extLst>
          </p:cNvPr>
          <p:cNvPicPr>
            <a:picLocks noChangeAspect="1"/>
          </p:cNvPicPr>
          <p:nvPr/>
        </p:nvPicPr>
        <p:blipFill>
          <a:blip r:embed="rId2"/>
          <a:stretch>
            <a:fillRect/>
          </a:stretch>
        </p:blipFill>
        <p:spPr>
          <a:xfrm>
            <a:off x="5160213" y="1144886"/>
            <a:ext cx="6192000" cy="4558677"/>
          </a:xfrm>
          <a:prstGeom prst="rect">
            <a:avLst/>
          </a:prstGeom>
        </p:spPr>
      </p:pic>
      <p:sp>
        <p:nvSpPr>
          <p:cNvPr id="6" name="Ovale 5">
            <a:extLst>
              <a:ext uri="{FF2B5EF4-FFF2-40B4-BE49-F238E27FC236}">
                <a16:creationId xmlns:a16="http://schemas.microsoft.com/office/drawing/2014/main" id="{48936E1D-BD3A-824D-F54F-791F379A352B}"/>
              </a:ext>
            </a:extLst>
          </p:cNvPr>
          <p:cNvSpPr/>
          <p:nvPr/>
        </p:nvSpPr>
        <p:spPr>
          <a:xfrm>
            <a:off x="5506452" y="2470484"/>
            <a:ext cx="609600" cy="513347"/>
          </a:xfrm>
          <a:prstGeom prst="ellipse">
            <a:avLst/>
          </a:prstGeom>
          <a:noFill/>
          <a:ln w="3810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Titolo 1">
            <a:extLst>
              <a:ext uri="{FF2B5EF4-FFF2-40B4-BE49-F238E27FC236}">
                <a16:creationId xmlns:a16="http://schemas.microsoft.com/office/drawing/2014/main" id="{B6F9B8A6-02F6-D02F-2E4D-B6642568B764}"/>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134540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idx="1"/>
          </p:nvPr>
        </p:nvSpPr>
        <p:spPr/>
        <p:txBody>
          <a:bodyPr/>
          <a:lstStyle/>
          <a:p>
            <a:r>
              <a:rPr lang="it-IT" dirty="0"/>
              <a:t>È identificata catastalmente con:</a:t>
            </a:r>
          </a:p>
          <a:p>
            <a:pPr marL="457200" indent="-457200">
              <a:buFont typeface="Arial" panose="020B0604020202020204" pitchFamily="34" charset="0"/>
              <a:buChar char="•"/>
            </a:pPr>
            <a:r>
              <a:rPr lang="it-IT" dirty="0"/>
              <a:t>Comune di appartenenza</a:t>
            </a:r>
          </a:p>
          <a:p>
            <a:pPr marL="457200" indent="-457200">
              <a:buFont typeface="Arial" panose="020B0604020202020204" pitchFamily="34" charset="0"/>
              <a:buChar char="•"/>
            </a:pPr>
            <a:r>
              <a:rPr lang="it-IT" dirty="0"/>
              <a:t>Sezione Urbana (se presente)</a:t>
            </a:r>
          </a:p>
          <a:p>
            <a:pPr marL="457200" indent="-457200">
              <a:buFont typeface="Arial" panose="020B0604020202020204" pitchFamily="34" charset="0"/>
              <a:buChar char="•"/>
            </a:pPr>
            <a:r>
              <a:rPr lang="it-IT" dirty="0"/>
              <a:t>Foglio</a:t>
            </a:r>
          </a:p>
          <a:p>
            <a:pPr marL="457200" indent="-457200">
              <a:buFont typeface="Arial" panose="020B0604020202020204" pitchFamily="34" charset="0"/>
              <a:buChar char="•"/>
            </a:pPr>
            <a:r>
              <a:rPr lang="it-IT" dirty="0"/>
              <a:t>Particella</a:t>
            </a:r>
          </a:p>
          <a:p>
            <a:pPr marL="457200" indent="-457200">
              <a:buFont typeface="Arial" panose="020B0604020202020204" pitchFamily="34" charset="0"/>
              <a:buChar char="•"/>
            </a:pPr>
            <a:r>
              <a:rPr lang="it-IT" dirty="0"/>
              <a:t>Subalterno (eventualmente)</a:t>
            </a:r>
          </a:p>
          <a:p>
            <a:endParaRPr lang="it-IT" dirty="0"/>
          </a:p>
          <a:p>
            <a:r>
              <a:rPr lang="it-IT" b="1" dirty="0"/>
              <a:t>Caso particolare</a:t>
            </a:r>
            <a:r>
              <a:rPr lang="it-IT" dirty="0"/>
              <a:t>: unità graffate. Alla unità immobiliare principale sono associate altre particelle (intere o subalternate) prive di rendita autonoma, sulle quali insistono gli stessi diritti reali.</a:t>
            </a:r>
          </a:p>
        </p:txBody>
      </p:sp>
      <p:sp>
        <p:nvSpPr>
          <p:cNvPr id="2" name="Titolo 1">
            <a:extLst>
              <a:ext uri="{FF2B5EF4-FFF2-40B4-BE49-F238E27FC236}">
                <a16:creationId xmlns:a16="http://schemas.microsoft.com/office/drawing/2014/main" id="{F6FAC582-54AE-30AC-AF58-4CF3DDC30943}"/>
              </a:ext>
            </a:extLst>
          </p:cNvPr>
          <p:cNvSpPr>
            <a:spLocks noGrp="1"/>
          </p:cNvSpPr>
          <p:nvPr>
            <p:ph type="title"/>
          </p:nvPr>
        </p:nvSpPr>
        <p:spPr/>
        <p:txBody>
          <a:bodyPr>
            <a:normAutofit fontScale="90000"/>
          </a:bodyPr>
          <a:lstStyle/>
          <a:p>
            <a:r>
              <a:rPr lang="it-IT" dirty="0"/>
              <a:t>L’unità immobiliare</a:t>
            </a:r>
          </a:p>
        </p:txBody>
      </p:sp>
    </p:spTree>
    <p:extLst>
      <p:ext uri="{BB962C8B-B14F-4D97-AF65-F5344CB8AC3E}">
        <p14:creationId xmlns:p14="http://schemas.microsoft.com/office/powerpoint/2010/main" val="8162749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4174172" cy="4724102"/>
          </a:xfrm>
        </p:spPr>
        <p:txBody>
          <a:bodyPr>
            <a:noAutofit/>
          </a:bodyPr>
          <a:lstStyle/>
          <a:p>
            <a:r>
              <a:rPr lang="it-IT" sz="2400" b="1" dirty="0">
                <a:solidFill>
                  <a:srgbClr val="E67B15"/>
                </a:solidFill>
              </a:rPr>
              <a:t>Riquadro H</a:t>
            </a:r>
            <a:r>
              <a:rPr lang="it-IT" sz="2400" dirty="0"/>
              <a:t>: </a:t>
            </a:r>
          </a:p>
          <a:p>
            <a:r>
              <a:rPr lang="it-IT" sz="2400" b="1" dirty="0"/>
              <a:t>Natura</a:t>
            </a:r>
            <a:r>
              <a:rPr lang="it-IT" sz="2400" dirty="0"/>
              <a:t>: S = suolo; C=costruzioni; E= elementi strutturalmente connessi</a:t>
            </a:r>
          </a:p>
          <a:p>
            <a:r>
              <a:rPr lang="it-IT" sz="2400" b="1" dirty="0"/>
              <a:t>Descrizione</a:t>
            </a:r>
            <a:r>
              <a:rPr lang="it-IT" sz="2400" dirty="0"/>
              <a:t>: caratteristiche dell’elemento stimato o destinazione d’uso, caratteristiche costruttive e unità di misura della consistenza.</a:t>
            </a:r>
          </a:p>
          <a:p>
            <a:r>
              <a:rPr lang="it-IT" sz="2400" b="1" dirty="0"/>
              <a:t>Consistenza</a:t>
            </a:r>
          </a:p>
          <a:p>
            <a:r>
              <a:rPr lang="it-IT" sz="2400" b="1" dirty="0"/>
              <a:t>Valore</a:t>
            </a:r>
            <a:r>
              <a:rPr lang="it-IT" sz="2400" dirty="0"/>
              <a:t> </a:t>
            </a:r>
            <a:r>
              <a:rPr lang="it-IT" sz="2400" b="1" dirty="0"/>
              <a:t>unitario</a:t>
            </a:r>
            <a:r>
              <a:rPr lang="it-IT" sz="2400" dirty="0"/>
              <a:t>: dato economico unitario attribuito</a:t>
            </a:r>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79D88935-8D51-2853-5F53-46F7EAD606BC}"/>
              </a:ext>
            </a:extLst>
          </p:cNvPr>
          <p:cNvPicPr>
            <a:picLocks noChangeAspect="1"/>
          </p:cNvPicPr>
          <p:nvPr/>
        </p:nvPicPr>
        <p:blipFill>
          <a:blip r:embed="rId2"/>
          <a:stretch>
            <a:fillRect/>
          </a:stretch>
        </p:blipFill>
        <p:spPr>
          <a:xfrm>
            <a:off x="5160213" y="1144886"/>
            <a:ext cx="6192000" cy="4558677"/>
          </a:xfrm>
          <a:prstGeom prst="rect">
            <a:avLst/>
          </a:prstGeom>
        </p:spPr>
      </p:pic>
      <p:sp>
        <p:nvSpPr>
          <p:cNvPr id="3" name="Ovale 2">
            <a:extLst>
              <a:ext uri="{FF2B5EF4-FFF2-40B4-BE49-F238E27FC236}">
                <a16:creationId xmlns:a16="http://schemas.microsoft.com/office/drawing/2014/main" id="{769E85DC-49EA-4320-CB26-5DF20BC0DE2F}"/>
              </a:ext>
            </a:extLst>
          </p:cNvPr>
          <p:cNvSpPr/>
          <p:nvPr/>
        </p:nvSpPr>
        <p:spPr>
          <a:xfrm>
            <a:off x="6096000" y="2245895"/>
            <a:ext cx="4138862" cy="1010652"/>
          </a:xfrm>
          <a:prstGeom prst="ellipse">
            <a:avLst/>
          </a:prstGeom>
          <a:noFill/>
          <a:ln w="3810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itolo 1">
            <a:extLst>
              <a:ext uri="{FF2B5EF4-FFF2-40B4-BE49-F238E27FC236}">
                <a16:creationId xmlns:a16="http://schemas.microsoft.com/office/drawing/2014/main" id="{64B4EEB2-B82F-FD78-0B64-03EAAD09AE9C}"/>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3372475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4174172" cy="4724102"/>
          </a:xfrm>
        </p:spPr>
        <p:txBody>
          <a:bodyPr>
            <a:normAutofit/>
          </a:bodyPr>
          <a:lstStyle/>
          <a:p>
            <a:r>
              <a:rPr lang="it-IT" sz="2800" b="1" dirty="0">
                <a:solidFill>
                  <a:srgbClr val="E67B15"/>
                </a:solidFill>
              </a:rPr>
              <a:t>Riquadro H</a:t>
            </a:r>
            <a:r>
              <a:rPr lang="it-IT" sz="2800" dirty="0"/>
              <a:t>: </a:t>
            </a:r>
          </a:p>
          <a:p>
            <a:r>
              <a:rPr lang="it-IT" sz="2800" dirty="0"/>
              <a:t>Il valore complessivo per ciascuna voce e, in cifra tonda, come somma dei valori complessivi di tutte le voci inserite, viene calcolato dal software.</a:t>
            </a:r>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79D88935-8D51-2853-5F53-46F7EAD606BC}"/>
              </a:ext>
            </a:extLst>
          </p:cNvPr>
          <p:cNvPicPr>
            <a:picLocks noChangeAspect="1"/>
          </p:cNvPicPr>
          <p:nvPr/>
        </p:nvPicPr>
        <p:blipFill>
          <a:blip r:embed="rId2"/>
          <a:stretch>
            <a:fillRect/>
          </a:stretch>
        </p:blipFill>
        <p:spPr>
          <a:xfrm>
            <a:off x="5160213" y="1144886"/>
            <a:ext cx="6192000" cy="4558677"/>
          </a:xfrm>
          <a:prstGeom prst="rect">
            <a:avLst/>
          </a:prstGeom>
        </p:spPr>
      </p:pic>
      <p:sp>
        <p:nvSpPr>
          <p:cNvPr id="8" name="Ovale 7">
            <a:extLst>
              <a:ext uri="{FF2B5EF4-FFF2-40B4-BE49-F238E27FC236}">
                <a16:creationId xmlns:a16="http://schemas.microsoft.com/office/drawing/2014/main" id="{A6A033CE-9500-0A15-B60A-0DA0B6AC4FE7}"/>
              </a:ext>
            </a:extLst>
          </p:cNvPr>
          <p:cNvSpPr/>
          <p:nvPr/>
        </p:nvSpPr>
        <p:spPr>
          <a:xfrm>
            <a:off x="9955762" y="2444619"/>
            <a:ext cx="1084642" cy="643813"/>
          </a:xfrm>
          <a:prstGeom prst="ellipse">
            <a:avLst/>
          </a:prstGeom>
          <a:noFill/>
          <a:ln w="3810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Ovale 2">
            <a:extLst>
              <a:ext uri="{FF2B5EF4-FFF2-40B4-BE49-F238E27FC236}">
                <a16:creationId xmlns:a16="http://schemas.microsoft.com/office/drawing/2014/main" id="{BAFCD064-19CD-23D0-C4B0-15A8FDAE712C}"/>
              </a:ext>
            </a:extLst>
          </p:cNvPr>
          <p:cNvSpPr/>
          <p:nvPr/>
        </p:nvSpPr>
        <p:spPr>
          <a:xfrm>
            <a:off x="9100455" y="4556447"/>
            <a:ext cx="1461797" cy="643813"/>
          </a:xfrm>
          <a:prstGeom prst="ellipse">
            <a:avLst/>
          </a:prstGeom>
          <a:noFill/>
          <a:ln w="3810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Titolo 1">
            <a:extLst>
              <a:ext uri="{FF2B5EF4-FFF2-40B4-BE49-F238E27FC236}">
                <a16:creationId xmlns:a16="http://schemas.microsoft.com/office/drawing/2014/main" id="{EE786998-E0D3-2620-31F3-9B9442C22DEC}"/>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30508182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3932237" cy="4724102"/>
          </a:xfrm>
        </p:spPr>
        <p:txBody>
          <a:bodyPr>
            <a:normAutofit/>
          </a:bodyPr>
          <a:lstStyle/>
          <a:p>
            <a:r>
              <a:rPr lang="it-IT" sz="2800" b="1" dirty="0">
                <a:solidFill>
                  <a:srgbClr val="E67B15"/>
                </a:solidFill>
              </a:rPr>
              <a:t>Riquadro H</a:t>
            </a:r>
            <a:r>
              <a:rPr lang="it-IT" sz="2800" dirty="0"/>
              <a:t>: elementi estimali per la determinazione della rendita.</a:t>
            </a:r>
          </a:p>
          <a:p>
            <a:r>
              <a:rPr lang="it-IT" sz="2800" dirty="0"/>
              <a:t>Sez.2 è alternativa alla sezione 1 per casi residuali. Viene indicata la rendita catastale e il valore complessivo stimato.</a:t>
            </a:r>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4EE9A828-89C0-CD7C-B5E1-C079396FCDF0}"/>
              </a:ext>
            </a:extLst>
          </p:cNvPr>
          <p:cNvPicPr>
            <a:picLocks noChangeAspect="1"/>
          </p:cNvPicPr>
          <p:nvPr/>
        </p:nvPicPr>
        <p:blipFill>
          <a:blip r:embed="rId2"/>
          <a:stretch>
            <a:fillRect/>
          </a:stretch>
        </p:blipFill>
        <p:spPr>
          <a:xfrm>
            <a:off x="5160212" y="1144886"/>
            <a:ext cx="6192000" cy="4579652"/>
          </a:xfrm>
          <a:prstGeom prst="rect">
            <a:avLst/>
          </a:prstGeom>
        </p:spPr>
      </p:pic>
      <p:sp>
        <p:nvSpPr>
          <p:cNvPr id="3" name="Titolo 1">
            <a:extLst>
              <a:ext uri="{FF2B5EF4-FFF2-40B4-BE49-F238E27FC236}">
                <a16:creationId xmlns:a16="http://schemas.microsoft.com/office/drawing/2014/main" id="{0CC8F92A-D715-7901-D1A0-9842974903E1}"/>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25346395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4095069" cy="4724102"/>
          </a:xfrm>
        </p:spPr>
        <p:txBody>
          <a:bodyPr>
            <a:normAutofit fontScale="92500" lnSpcReduction="20000"/>
          </a:bodyPr>
          <a:lstStyle/>
          <a:p>
            <a:r>
              <a:rPr lang="it-IT" sz="2400" b="1" dirty="0">
                <a:solidFill>
                  <a:srgbClr val="E67B15"/>
                </a:solidFill>
              </a:rPr>
              <a:t>Riquadro H</a:t>
            </a:r>
            <a:r>
              <a:rPr lang="it-IT" sz="2400" dirty="0"/>
              <a:t>: elementi estimali per la determinazione della rendita.</a:t>
            </a:r>
          </a:p>
          <a:p>
            <a:r>
              <a:rPr lang="it-IT" sz="2400" dirty="0"/>
              <a:t>Sez.3  Rendita catastale proposta</a:t>
            </a:r>
          </a:p>
          <a:p>
            <a:r>
              <a:rPr lang="it-IT" sz="2400" dirty="0"/>
              <a:t>Il campo Va riporta automaticamente quanto stimato nella Sez.1 o Sez.2</a:t>
            </a:r>
          </a:p>
          <a:p>
            <a:r>
              <a:rPr lang="it-IT" sz="2400" dirty="0"/>
              <a:t>Nel campo r va indicato il saggio di fruttuosità</a:t>
            </a:r>
          </a:p>
          <a:p>
            <a:r>
              <a:rPr lang="it-IT" sz="2400" dirty="0"/>
              <a:t>Il campo R.C. calcola automaticamente il prodotto tra Va e il saggio r indicato</a:t>
            </a:r>
          </a:p>
          <a:p>
            <a:r>
              <a:rPr lang="it-IT" sz="2400" dirty="0"/>
              <a:t>Rendita Catastale: nel campo viene riportato automaticamente il valore di R.C. ma è comunque editabile.</a:t>
            </a:r>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 name="Immagine 4">
            <a:extLst>
              <a:ext uri="{FF2B5EF4-FFF2-40B4-BE49-F238E27FC236}">
                <a16:creationId xmlns:a16="http://schemas.microsoft.com/office/drawing/2014/main" id="{90F75288-9ED3-3E48-20D1-CD982E0E7819}"/>
              </a:ext>
            </a:extLst>
          </p:cNvPr>
          <p:cNvPicPr>
            <a:picLocks noChangeAspect="1"/>
          </p:cNvPicPr>
          <p:nvPr/>
        </p:nvPicPr>
        <p:blipFill>
          <a:blip r:embed="rId2"/>
          <a:stretch>
            <a:fillRect/>
          </a:stretch>
        </p:blipFill>
        <p:spPr>
          <a:xfrm>
            <a:off x="5160212" y="1144886"/>
            <a:ext cx="6192000" cy="4554085"/>
          </a:xfrm>
          <a:prstGeom prst="rect">
            <a:avLst/>
          </a:prstGeom>
        </p:spPr>
      </p:pic>
      <p:sp>
        <p:nvSpPr>
          <p:cNvPr id="3" name="Titolo 1">
            <a:extLst>
              <a:ext uri="{FF2B5EF4-FFF2-40B4-BE49-F238E27FC236}">
                <a16:creationId xmlns:a16="http://schemas.microsoft.com/office/drawing/2014/main" id="{8C01B722-57A3-D729-3AE1-D357F1340BCC}"/>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prima</a:t>
            </a:r>
          </a:p>
        </p:txBody>
      </p:sp>
    </p:spTree>
    <p:extLst>
      <p:ext uri="{BB962C8B-B14F-4D97-AF65-F5344CB8AC3E}">
        <p14:creationId xmlns:p14="http://schemas.microsoft.com/office/powerpoint/2010/main" val="3526612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A8F9B-1BA6-7585-7624-885686E2CAE1}"/>
              </a:ext>
            </a:extLst>
          </p:cNvPr>
          <p:cNvSpPr>
            <a:spLocks noGrp="1"/>
          </p:cNvSpPr>
          <p:nvPr>
            <p:ph type="title"/>
          </p:nvPr>
        </p:nvSpPr>
        <p:spPr/>
        <p:txBody>
          <a:bodyPr/>
          <a:lstStyle/>
          <a:p>
            <a:r>
              <a:rPr lang="it-IT" dirty="0"/>
              <a:t>Modello 2N parte seconda</a:t>
            </a:r>
          </a:p>
        </p:txBody>
      </p:sp>
      <p:sp>
        <p:nvSpPr>
          <p:cNvPr id="3" name="Segnaposto testo 2">
            <a:extLst>
              <a:ext uri="{FF2B5EF4-FFF2-40B4-BE49-F238E27FC236}">
                <a16:creationId xmlns:a16="http://schemas.microsoft.com/office/drawing/2014/main" id="{2CB024D3-C2F0-7BA3-5B4F-3B28F4808F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45F1177-07D2-12C9-97E7-72412A948BA5}"/>
              </a:ext>
            </a:extLst>
          </p:cNvPr>
          <p:cNvSpPr>
            <a:spLocks noGrp="1"/>
          </p:cNvSpPr>
          <p:nvPr>
            <p:ph type="sldNum" sz="quarter" idx="12"/>
          </p:nvPr>
        </p:nvSpPr>
        <p:spPr/>
        <p:txBody>
          <a:bodyPr/>
          <a:lstStyle/>
          <a:p>
            <a:fld id="{6F6FA4E5-B221-439B-9903-5206B3A7F78C}" type="slidenum">
              <a:rPr lang="it-IT" smtClean="0"/>
              <a:t>134</a:t>
            </a:fld>
            <a:endParaRPr lang="it-IT" dirty="0"/>
          </a:p>
        </p:txBody>
      </p:sp>
    </p:spTree>
    <p:extLst>
      <p:ext uri="{BB962C8B-B14F-4D97-AF65-F5344CB8AC3E}">
        <p14:creationId xmlns:p14="http://schemas.microsoft.com/office/powerpoint/2010/main" val="27726601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idx="1"/>
          </p:nvPr>
        </p:nvSpPr>
        <p:spPr/>
        <p:txBody>
          <a:bodyPr>
            <a:normAutofit/>
          </a:bodyPr>
          <a:lstStyle/>
          <a:p>
            <a:r>
              <a:rPr lang="it-IT" dirty="0"/>
              <a:t>Contiene informazioni sui corpi di fabbrica e sulle aree in cui si articola l’unità immobiliare a destinazione speciale o particolare dichiarata.</a:t>
            </a:r>
          </a:p>
          <a:p>
            <a:r>
              <a:rPr lang="it-IT" dirty="0"/>
              <a:t>Deve essere compilato un modello 2N parte prima per ogni unità a destinazione speciale o particolare dichiarata nel Do.C.Fa.</a:t>
            </a:r>
          </a:p>
          <a:p>
            <a:r>
              <a:rPr lang="it-IT" dirty="0"/>
              <a:t>Si compone di diversi riquadri.</a:t>
            </a:r>
          </a:p>
        </p:txBody>
      </p:sp>
      <p:sp>
        <p:nvSpPr>
          <p:cNvPr id="2" name="Titolo 1">
            <a:extLst>
              <a:ext uri="{FF2B5EF4-FFF2-40B4-BE49-F238E27FC236}">
                <a16:creationId xmlns:a16="http://schemas.microsoft.com/office/drawing/2014/main" id="{F6FAC582-54AE-30AC-AF58-4CF3DDC30943}"/>
              </a:ext>
            </a:extLst>
          </p:cNvPr>
          <p:cNvSpPr>
            <a:spLocks noGrp="1"/>
          </p:cNvSpPr>
          <p:nvPr>
            <p:ph type="title"/>
          </p:nvPr>
        </p:nvSpPr>
        <p:spPr/>
        <p:txBody>
          <a:bodyPr>
            <a:noAutofit/>
          </a:bodyPr>
          <a:lstStyle/>
          <a:p>
            <a:r>
              <a:rPr lang="it-IT" sz="4000" dirty="0"/>
              <a:t>Modello 2N parte seconda</a:t>
            </a:r>
          </a:p>
        </p:txBody>
      </p:sp>
    </p:spTree>
    <p:extLst>
      <p:ext uri="{BB962C8B-B14F-4D97-AF65-F5344CB8AC3E}">
        <p14:creationId xmlns:p14="http://schemas.microsoft.com/office/powerpoint/2010/main" val="103303531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3932237" cy="4724102"/>
          </a:xfrm>
        </p:spPr>
        <p:txBody>
          <a:bodyPr>
            <a:normAutofit/>
          </a:bodyPr>
          <a:lstStyle/>
          <a:p>
            <a:r>
              <a:rPr lang="it-IT" sz="2800" b="1" dirty="0">
                <a:solidFill>
                  <a:srgbClr val="E67B15"/>
                </a:solidFill>
              </a:rPr>
              <a:t>Riquadro A</a:t>
            </a:r>
            <a:r>
              <a:rPr lang="it-IT" sz="2800" dirty="0"/>
              <a:t>: riferimenti grafici del Corpo di Fabbrica o dell’Area.</a:t>
            </a:r>
          </a:p>
          <a:p>
            <a:endParaRPr lang="it-IT" sz="2800" dirty="0"/>
          </a:p>
          <a:p>
            <a:r>
              <a:rPr lang="it-IT" sz="2800" b="1" dirty="0">
                <a:solidFill>
                  <a:srgbClr val="E67B15"/>
                </a:solidFill>
              </a:rPr>
              <a:t>Riquadro B</a:t>
            </a:r>
            <a:r>
              <a:rPr lang="it-IT" sz="2800" dirty="0"/>
              <a:t>: riferimenti di mappa del Corpo di Fabbrica o dell’Area</a:t>
            </a:r>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B9352BAC-4481-5D99-F544-E1767614CA71}"/>
              </a:ext>
            </a:extLst>
          </p:cNvPr>
          <p:cNvPicPr>
            <a:picLocks noChangeAspect="1"/>
          </p:cNvPicPr>
          <p:nvPr/>
        </p:nvPicPr>
        <p:blipFill>
          <a:blip r:embed="rId2"/>
          <a:stretch>
            <a:fillRect/>
          </a:stretch>
        </p:blipFill>
        <p:spPr>
          <a:xfrm>
            <a:off x="5160212" y="1144886"/>
            <a:ext cx="6192000" cy="4558677"/>
          </a:xfrm>
          <a:prstGeom prst="rect">
            <a:avLst/>
          </a:prstGeom>
        </p:spPr>
      </p:pic>
      <p:sp>
        <p:nvSpPr>
          <p:cNvPr id="3" name="Titolo 1">
            <a:extLst>
              <a:ext uri="{FF2B5EF4-FFF2-40B4-BE49-F238E27FC236}">
                <a16:creationId xmlns:a16="http://schemas.microsoft.com/office/drawing/2014/main" id="{39635CB5-FADF-ED36-5023-85D02B3210F5}"/>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seconda</a:t>
            </a:r>
          </a:p>
        </p:txBody>
      </p:sp>
    </p:spTree>
    <p:extLst>
      <p:ext uri="{BB962C8B-B14F-4D97-AF65-F5344CB8AC3E}">
        <p14:creationId xmlns:p14="http://schemas.microsoft.com/office/powerpoint/2010/main" val="26027236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3932237" cy="4724102"/>
          </a:xfrm>
        </p:spPr>
        <p:txBody>
          <a:bodyPr>
            <a:normAutofit/>
          </a:bodyPr>
          <a:lstStyle/>
          <a:p>
            <a:r>
              <a:rPr lang="it-IT" sz="2800" b="1" dirty="0">
                <a:solidFill>
                  <a:srgbClr val="E67B15"/>
                </a:solidFill>
              </a:rPr>
              <a:t>Riquadro C</a:t>
            </a:r>
            <a:r>
              <a:rPr lang="it-IT" sz="2800" dirty="0"/>
              <a:t>: uso prevalente del Corpo di Fabbrica o dell’Area</a:t>
            </a:r>
          </a:p>
          <a:p>
            <a:endParaRPr lang="it-IT" sz="2800" dirty="0"/>
          </a:p>
          <a:p>
            <a:r>
              <a:rPr lang="it-IT" sz="2800" b="1" dirty="0">
                <a:solidFill>
                  <a:srgbClr val="E67B15"/>
                </a:solidFill>
              </a:rPr>
              <a:t>Riquadro D</a:t>
            </a:r>
            <a:r>
              <a:rPr lang="it-IT" sz="2800" dirty="0"/>
              <a:t>: riferimenti temporali</a:t>
            </a:r>
          </a:p>
          <a:p>
            <a:endParaRPr lang="it-IT" dirty="0"/>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2995FD7A-8A2C-DCD5-AD12-F8C0CF28AE3C}"/>
              </a:ext>
            </a:extLst>
          </p:cNvPr>
          <p:cNvPicPr>
            <a:picLocks noChangeAspect="1"/>
          </p:cNvPicPr>
          <p:nvPr/>
        </p:nvPicPr>
        <p:blipFill>
          <a:blip r:embed="rId2"/>
          <a:stretch>
            <a:fillRect/>
          </a:stretch>
        </p:blipFill>
        <p:spPr>
          <a:xfrm>
            <a:off x="5160212" y="1144886"/>
            <a:ext cx="6192000" cy="4577971"/>
          </a:xfrm>
          <a:prstGeom prst="rect">
            <a:avLst/>
          </a:prstGeom>
        </p:spPr>
      </p:pic>
      <p:sp>
        <p:nvSpPr>
          <p:cNvPr id="3" name="Titolo 1">
            <a:extLst>
              <a:ext uri="{FF2B5EF4-FFF2-40B4-BE49-F238E27FC236}">
                <a16:creationId xmlns:a16="http://schemas.microsoft.com/office/drawing/2014/main" id="{A9D83721-F97C-8AC0-6ECC-A3495929D6A4}"/>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seconda</a:t>
            </a:r>
          </a:p>
        </p:txBody>
      </p:sp>
    </p:spTree>
    <p:extLst>
      <p:ext uri="{BB962C8B-B14F-4D97-AF65-F5344CB8AC3E}">
        <p14:creationId xmlns:p14="http://schemas.microsoft.com/office/powerpoint/2010/main" val="8387173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67767"/>
            <a:ext cx="3932237" cy="4701221"/>
          </a:xfrm>
        </p:spPr>
        <p:txBody>
          <a:bodyPr>
            <a:normAutofit/>
          </a:bodyPr>
          <a:lstStyle/>
          <a:p>
            <a:r>
              <a:rPr lang="it-IT" sz="2800" b="1" dirty="0">
                <a:solidFill>
                  <a:srgbClr val="E67B15"/>
                </a:solidFill>
              </a:rPr>
              <a:t>Riquadro E</a:t>
            </a:r>
            <a:r>
              <a:rPr lang="it-IT" sz="2800" dirty="0"/>
              <a:t>: elementi strutturalmente connessi</a:t>
            </a:r>
          </a:p>
          <a:p>
            <a:endParaRPr lang="it-IT" sz="2800" dirty="0"/>
          </a:p>
          <a:p>
            <a:r>
              <a:rPr lang="it-IT" sz="2800" b="1" dirty="0">
                <a:solidFill>
                  <a:srgbClr val="E67B15"/>
                </a:solidFill>
              </a:rPr>
              <a:t>Riquadro F</a:t>
            </a:r>
            <a:r>
              <a:rPr lang="it-IT" sz="2800" dirty="0"/>
              <a:t>: notizie particolari</a:t>
            </a:r>
          </a:p>
          <a:p>
            <a:endParaRPr lang="it-IT" dirty="0"/>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BC62E05A-C35A-6C28-41F9-91F451990AE6}"/>
              </a:ext>
            </a:extLst>
          </p:cNvPr>
          <p:cNvPicPr>
            <a:picLocks noChangeAspect="1"/>
          </p:cNvPicPr>
          <p:nvPr/>
        </p:nvPicPr>
        <p:blipFill>
          <a:blip r:embed="rId2"/>
          <a:stretch>
            <a:fillRect/>
          </a:stretch>
        </p:blipFill>
        <p:spPr>
          <a:xfrm>
            <a:off x="5160212" y="1167767"/>
            <a:ext cx="6192000" cy="4582863"/>
          </a:xfrm>
          <a:prstGeom prst="rect">
            <a:avLst/>
          </a:prstGeom>
        </p:spPr>
      </p:pic>
      <p:sp>
        <p:nvSpPr>
          <p:cNvPr id="3" name="Titolo 1">
            <a:extLst>
              <a:ext uri="{FF2B5EF4-FFF2-40B4-BE49-F238E27FC236}">
                <a16:creationId xmlns:a16="http://schemas.microsoft.com/office/drawing/2014/main" id="{14C37BF5-2C20-83CC-536E-CAE501BE5582}"/>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seconda</a:t>
            </a:r>
          </a:p>
        </p:txBody>
      </p:sp>
    </p:spTree>
    <p:extLst>
      <p:ext uri="{BB962C8B-B14F-4D97-AF65-F5344CB8AC3E}">
        <p14:creationId xmlns:p14="http://schemas.microsoft.com/office/powerpoint/2010/main" val="40457300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67766"/>
            <a:ext cx="3932237" cy="4701222"/>
          </a:xfrm>
        </p:spPr>
        <p:txBody>
          <a:bodyPr>
            <a:normAutofit/>
          </a:bodyPr>
          <a:lstStyle/>
          <a:p>
            <a:r>
              <a:rPr lang="it-IT" sz="2800" b="1" dirty="0">
                <a:solidFill>
                  <a:srgbClr val="E67B15"/>
                </a:solidFill>
              </a:rPr>
              <a:t>Riquadro G</a:t>
            </a:r>
            <a:r>
              <a:rPr lang="it-IT" sz="2800" dirty="0"/>
              <a:t>: caratteristiche costruttive</a:t>
            </a:r>
          </a:p>
          <a:p>
            <a:endParaRPr lang="it-IT" sz="2800" dirty="0"/>
          </a:p>
          <a:p>
            <a:r>
              <a:rPr lang="it-IT" sz="2800" b="1" dirty="0">
                <a:solidFill>
                  <a:srgbClr val="E67B15"/>
                </a:solidFill>
              </a:rPr>
              <a:t>Riquadro H</a:t>
            </a:r>
            <a:r>
              <a:rPr lang="it-IT" sz="2800" dirty="0"/>
              <a:t>: copertura</a:t>
            </a:r>
          </a:p>
          <a:p>
            <a:endParaRPr lang="it-IT" dirty="0"/>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A7707B4C-0C78-6346-0E71-C84E9B758E32}"/>
              </a:ext>
            </a:extLst>
          </p:cNvPr>
          <p:cNvPicPr>
            <a:picLocks noChangeAspect="1"/>
          </p:cNvPicPr>
          <p:nvPr/>
        </p:nvPicPr>
        <p:blipFill>
          <a:blip r:embed="rId2"/>
          <a:stretch>
            <a:fillRect/>
          </a:stretch>
        </p:blipFill>
        <p:spPr>
          <a:xfrm>
            <a:off x="5160212" y="1167766"/>
            <a:ext cx="6192000" cy="4579040"/>
          </a:xfrm>
          <a:prstGeom prst="rect">
            <a:avLst/>
          </a:prstGeom>
        </p:spPr>
      </p:pic>
      <p:sp>
        <p:nvSpPr>
          <p:cNvPr id="3" name="Titolo 1">
            <a:extLst>
              <a:ext uri="{FF2B5EF4-FFF2-40B4-BE49-F238E27FC236}">
                <a16:creationId xmlns:a16="http://schemas.microsoft.com/office/drawing/2014/main" id="{1D56B254-422B-98B3-84EA-44853CC3E296}"/>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seconda</a:t>
            </a:r>
          </a:p>
        </p:txBody>
      </p:sp>
    </p:spTree>
    <p:extLst>
      <p:ext uri="{BB962C8B-B14F-4D97-AF65-F5344CB8AC3E}">
        <p14:creationId xmlns:p14="http://schemas.microsoft.com/office/powerpoint/2010/main" val="255299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idx="1"/>
          </p:nvPr>
        </p:nvSpPr>
        <p:spPr/>
        <p:txBody>
          <a:bodyPr>
            <a:normAutofit lnSpcReduction="10000"/>
          </a:bodyPr>
          <a:lstStyle/>
          <a:p>
            <a:r>
              <a:rPr lang="it-IT" dirty="0"/>
              <a:t>Come si individua correttamente il </a:t>
            </a:r>
            <a:r>
              <a:rPr lang="it-IT" b="1" dirty="0">
                <a:solidFill>
                  <a:srgbClr val="E67B15"/>
                </a:solidFill>
              </a:rPr>
              <a:t>minimo perimetro funzionalmente e redditualmente autonomo</a:t>
            </a:r>
            <a:r>
              <a:rPr lang="it-IT" dirty="0"/>
              <a:t> (Circolari 4/2006 e 4/2007):</a:t>
            </a:r>
          </a:p>
          <a:p>
            <a:pPr marL="457200" indent="-457200">
              <a:buFont typeface="Arial" panose="020B0604020202020204" pitchFamily="34" charset="0"/>
              <a:buChar char="•"/>
            </a:pPr>
            <a:r>
              <a:rPr lang="it-IT" dirty="0"/>
              <a:t>stesso proprietario</a:t>
            </a:r>
          </a:p>
          <a:p>
            <a:pPr marL="457200" indent="-457200">
              <a:buFont typeface="Arial" panose="020B0604020202020204" pitchFamily="34" charset="0"/>
              <a:buChar char="•"/>
            </a:pPr>
            <a:r>
              <a:rPr lang="it-IT" dirty="0"/>
              <a:t>cespite indipendente (caratterizzato da autonomia funzionale e reddituale)</a:t>
            </a:r>
          </a:p>
          <a:p>
            <a:pPr>
              <a:spcBef>
                <a:spcPts val="1200"/>
              </a:spcBef>
              <a:spcAft>
                <a:spcPts val="1200"/>
              </a:spcAft>
            </a:pPr>
            <a:r>
              <a:rPr lang="it-IT" dirty="0"/>
              <a:t>Il </a:t>
            </a:r>
            <a:r>
              <a:rPr lang="it-IT" b="1" dirty="0">
                <a:solidFill>
                  <a:srgbClr val="EF7C07"/>
                </a:solidFill>
              </a:rPr>
              <a:t>criterio localizzativo </a:t>
            </a:r>
            <a:r>
              <a:rPr lang="it-IT" dirty="0"/>
              <a:t>non è l’unico parametro di riferimento.</a:t>
            </a:r>
          </a:p>
          <a:p>
            <a:r>
              <a:rPr lang="it-IT" dirty="0"/>
              <a:t>Ad esempio: all’interno del perimetro di una stazione ferroviaria possono essere presenti beni e infrastrutture strettamente funzionali al trasporto pubblico (che costituiscono una unica unità immobiliare) e unità indipendenti con autonomia funzionale e reddituale a destinazione commerciale (bar, negozi, edicole) che devono essere accatastate autonomamente dalla stazione. </a:t>
            </a:r>
          </a:p>
        </p:txBody>
      </p:sp>
      <p:sp>
        <p:nvSpPr>
          <p:cNvPr id="2" name="Titolo 1">
            <a:extLst>
              <a:ext uri="{FF2B5EF4-FFF2-40B4-BE49-F238E27FC236}">
                <a16:creationId xmlns:a16="http://schemas.microsoft.com/office/drawing/2014/main" id="{F6FAC582-54AE-30AC-AF58-4CF3DDC30943}"/>
              </a:ext>
            </a:extLst>
          </p:cNvPr>
          <p:cNvSpPr>
            <a:spLocks noGrp="1"/>
          </p:cNvSpPr>
          <p:nvPr>
            <p:ph type="title"/>
          </p:nvPr>
        </p:nvSpPr>
        <p:spPr/>
        <p:txBody>
          <a:bodyPr>
            <a:normAutofit fontScale="90000"/>
          </a:bodyPr>
          <a:lstStyle/>
          <a:p>
            <a:r>
              <a:rPr lang="it-IT" dirty="0"/>
              <a:t>L’unità immobiliare</a:t>
            </a:r>
          </a:p>
        </p:txBody>
      </p:sp>
    </p:spTree>
    <p:extLst>
      <p:ext uri="{BB962C8B-B14F-4D97-AF65-F5344CB8AC3E}">
        <p14:creationId xmlns:p14="http://schemas.microsoft.com/office/powerpoint/2010/main" val="390572881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6"/>
            <a:ext cx="3932237" cy="4724102"/>
          </a:xfrm>
        </p:spPr>
        <p:txBody>
          <a:bodyPr>
            <a:normAutofit/>
          </a:bodyPr>
          <a:lstStyle/>
          <a:p>
            <a:r>
              <a:rPr lang="it-IT" sz="2800" b="1" dirty="0">
                <a:solidFill>
                  <a:srgbClr val="E67B15"/>
                </a:solidFill>
              </a:rPr>
              <a:t>Riquadro I</a:t>
            </a:r>
            <a:r>
              <a:rPr lang="it-IT" sz="2800" dirty="0"/>
              <a:t>: altri elementi costruttivi e di finitura</a:t>
            </a:r>
          </a:p>
          <a:p>
            <a:r>
              <a:rPr lang="it-IT" sz="2800" dirty="0"/>
              <a:t>Si indicano le caratteristiche degli altri elementi costruttivi non descritti nei riquadri precedenti.</a:t>
            </a:r>
          </a:p>
          <a:p>
            <a:endParaRPr lang="it-IT" dirty="0"/>
          </a:p>
          <a:p>
            <a:endParaRPr lang="it-IT" dirty="0"/>
          </a:p>
          <a:p>
            <a:endParaRPr lang="it-IT" dirty="0"/>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5B66E9D3-0D00-F68A-C6E0-0C7E88BD980B}"/>
              </a:ext>
            </a:extLst>
          </p:cNvPr>
          <p:cNvPicPr>
            <a:picLocks noChangeAspect="1"/>
          </p:cNvPicPr>
          <p:nvPr/>
        </p:nvPicPr>
        <p:blipFill>
          <a:blip r:embed="rId2"/>
          <a:stretch>
            <a:fillRect/>
          </a:stretch>
        </p:blipFill>
        <p:spPr>
          <a:xfrm>
            <a:off x="5160212" y="1144886"/>
            <a:ext cx="6192000" cy="4589020"/>
          </a:xfrm>
          <a:prstGeom prst="rect">
            <a:avLst/>
          </a:prstGeom>
        </p:spPr>
      </p:pic>
      <p:sp>
        <p:nvSpPr>
          <p:cNvPr id="3" name="Titolo 1">
            <a:extLst>
              <a:ext uri="{FF2B5EF4-FFF2-40B4-BE49-F238E27FC236}">
                <a16:creationId xmlns:a16="http://schemas.microsoft.com/office/drawing/2014/main" id="{D6406918-AD61-E661-3846-1131CF7C1296}"/>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seconda</a:t>
            </a:r>
          </a:p>
        </p:txBody>
      </p:sp>
    </p:spTree>
    <p:extLst>
      <p:ext uri="{BB962C8B-B14F-4D97-AF65-F5344CB8AC3E}">
        <p14:creationId xmlns:p14="http://schemas.microsoft.com/office/powerpoint/2010/main" val="13634238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E2A88B42-580C-0148-B4D6-7E8DE6B2544A}"/>
              </a:ext>
            </a:extLst>
          </p:cNvPr>
          <p:cNvSpPr>
            <a:spLocks noGrp="1"/>
          </p:cNvSpPr>
          <p:nvPr>
            <p:ph type="body" sz="half" idx="2"/>
          </p:nvPr>
        </p:nvSpPr>
        <p:spPr>
          <a:xfrm>
            <a:off x="839788" y="1144885"/>
            <a:ext cx="3932237" cy="4581591"/>
          </a:xfrm>
        </p:spPr>
        <p:txBody>
          <a:bodyPr>
            <a:normAutofit fontScale="25000" lnSpcReduction="20000"/>
          </a:bodyPr>
          <a:lstStyle/>
          <a:p>
            <a:r>
              <a:rPr lang="it-IT" sz="8000" b="1" dirty="0">
                <a:solidFill>
                  <a:srgbClr val="E67B15"/>
                </a:solidFill>
              </a:rPr>
              <a:t>Riquadro L</a:t>
            </a:r>
            <a:r>
              <a:rPr lang="it-IT" sz="8000" dirty="0"/>
              <a:t>: locali aventi peculiari destinazioni.</a:t>
            </a:r>
          </a:p>
          <a:p>
            <a:endParaRPr lang="it-IT" sz="8000" dirty="0"/>
          </a:p>
          <a:p>
            <a:r>
              <a:rPr lang="it-IT" sz="8000" b="1" dirty="0">
                <a:solidFill>
                  <a:srgbClr val="E67B15"/>
                </a:solidFill>
              </a:rPr>
              <a:t>Riquadro M</a:t>
            </a:r>
            <a:r>
              <a:rPr lang="it-IT" sz="8000" dirty="0"/>
              <a:t>: Dati metrici</a:t>
            </a:r>
          </a:p>
          <a:p>
            <a:pPr marL="457200" indent="-457200">
              <a:buFont typeface="Arial" panose="020B0604020202020204" pitchFamily="34" charset="0"/>
              <a:buChar char="•"/>
            </a:pPr>
            <a:r>
              <a:rPr lang="it-IT" sz="8000" dirty="0"/>
              <a:t>Piani fuori terra</a:t>
            </a:r>
          </a:p>
          <a:p>
            <a:pPr marL="457200" indent="-457200">
              <a:buFont typeface="Arial" panose="020B0604020202020204" pitchFamily="34" charset="0"/>
              <a:buChar char="•"/>
            </a:pPr>
            <a:r>
              <a:rPr lang="it-IT" sz="8000" dirty="0"/>
              <a:t>Piani entro terra e seminterrati</a:t>
            </a:r>
          </a:p>
          <a:p>
            <a:pPr marL="457200" indent="-457200">
              <a:buFont typeface="Arial" panose="020B0604020202020204" pitchFamily="34" charset="0"/>
              <a:buChar char="•"/>
            </a:pPr>
            <a:r>
              <a:rPr lang="it-IT" sz="8000" dirty="0"/>
              <a:t>Superficie coperta: limitata alla proiezione orizzontale o alla superficie dell’area se si tratta di un’area senza fabbricati.</a:t>
            </a:r>
          </a:p>
          <a:p>
            <a:pPr marL="457200" indent="-457200">
              <a:buFont typeface="Arial" panose="020B0604020202020204" pitchFamily="34" charset="0"/>
              <a:buChar char="•"/>
            </a:pPr>
            <a:r>
              <a:rPr lang="it-IT" sz="8000" dirty="0"/>
              <a:t>Superficie totale sviluppata (lorda): somma delle superfici lorde dei singoli piani di cui si compone il corpo di fabbrica</a:t>
            </a:r>
          </a:p>
          <a:p>
            <a:pPr marL="457200" indent="-457200">
              <a:buFont typeface="Arial" panose="020B0604020202020204" pitchFamily="34" charset="0"/>
              <a:buChar char="•"/>
            </a:pPr>
            <a:r>
              <a:rPr lang="it-IT" sz="8000" dirty="0"/>
              <a:t>Volume totale (vuoto per pieno) comprensivo della parte interrata eventuale.</a:t>
            </a:r>
          </a:p>
          <a:p>
            <a:endParaRPr lang="it-IT" dirty="0"/>
          </a:p>
        </p:txBody>
      </p:sp>
      <p:sp>
        <p:nvSpPr>
          <p:cNvPr id="12" name="Ovale 11">
            <a:extLst>
              <a:ext uri="{FF2B5EF4-FFF2-40B4-BE49-F238E27FC236}">
                <a16:creationId xmlns:a16="http://schemas.microsoft.com/office/drawing/2014/main" id="{AD68F4B2-369C-E10A-5001-1B0AE7061611}"/>
              </a:ext>
            </a:extLst>
          </p:cNvPr>
          <p:cNvSpPr/>
          <p:nvPr/>
        </p:nvSpPr>
        <p:spPr>
          <a:xfrm>
            <a:off x="8090820" y="1353256"/>
            <a:ext cx="471307" cy="497711"/>
          </a:xfrm>
          <a:prstGeom prst="ellipse">
            <a:avLst/>
          </a:prstGeom>
          <a:noFill/>
          <a:ln w="5715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7E1866B7-0674-C81F-4C85-43C5FAA2E7B6}"/>
              </a:ext>
            </a:extLst>
          </p:cNvPr>
          <p:cNvPicPr>
            <a:picLocks noChangeAspect="1"/>
          </p:cNvPicPr>
          <p:nvPr/>
        </p:nvPicPr>
        <p:blipFill>
          <a:blip r:embed="rId2"/>
          <a:stretch>
            <a:fillRect/>
          </a:stretch>
        </p:blipFill>
        <p:spPr>
          <a:xfrm>
            <a:off x="5160212" y="1144886"/>
            <a:ext cx="6192000" cy="4581591"/>
          </a:xfrm>
          <a:prstGeom prst="rect">
            <a:avLst/>
          </a:prstGeom>
        </p:spPr>
      </p:pic>
      <p:sp>
        <p:nvSpPr>
          <p:cNvPr id="3" name="Titolo 1">
            <a:extLst>
              <a:ext uri="{FF2B5EF4-FFF2-40B4-BE49-F238E27FC236}">
                <a16:creationId xmlns:a16="http://schemas.microsoft.com/office/drawing/2014/main" id="{3C23557C-8D23-BDB7-9D47-E3E7DC2830D3}"/>
              </a:ext>
            </a:extLst>
          </p:cNvPr>
          <p:cNvSpPr txBox="1">
            <a:spLocks/>
          </p:cNvSpPr>
          <p:nvPr/>
        </p:nvSpPr>
        <p:spPr>
          <a:xfrm>
            <a:off x="838200" y="365125"/>
            <a:ext cx="10515600" cy="61023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t-IT" sz="4000" dirty="0"/>
              <a:t>Modello 2N parte seconda</a:t>
            </a:r>
          </a:p>
        </p:txBody>
      </p:sp>
    </p:spTree>
    <p:extLst>
      <p:ext uri="{BB962C8B-B14F-4D97-AF65-F5344CB8AC3E}">
        <p14:creationId xmlns:p14="http://schemas.microsoft.com/office/powerpoint/2010/main" val="168358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7A40E-6B82-2771-00E9-6FE3ED46141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7260E29-9368-5FB3-29E9-746BF62F1BA7}"/>
              </a:ext>
            </a:extLst>
          </p:cNvPr>
          <p:cNvSpPr>
            <a:spLocks noGrp="1"/>
          </p:cNvSpPr>
          <p:nvPr>
            <p:ph type="title"/>
          </p:nvPr>
        </p:nvSpPr>
        <p:spPr/>
        <p:txBody>
          <a:bodyPr/>
          <a:lstStyle/>
          <a:p>
            <a:r>
              <a:rPr lang="it-IT" dirty="0"/>
              <a:t>Il soggetto dichiarante</a:t>
            </a:r>
          </a:p>
        </p:txBody>
      </p:sp>
      <p:sp>
        <p:nvSpPr>
          <p:cNvPr id="3" name="Segnaposto testo 2">
            <a:extLst>
              <a:ext uri="{FF2B5EF4-FFF2-40B4-BE49-F238E27FC236}">
                <a16:creationId xmlns:a16="http://schemas.microsoft.com/office/drawing/2014/main" id="{D23CF39C-E249-EB55-D729-C7C6EA27BAB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6290EA9-E4F8-6DD3-1AAD-9B6D0D7DA436}"/>
              </a:ext>
            </a:extLst>
          </p:cNvPr>
          <p:cNvSpPr>
            <a:spLocks noGrp="1"/>
          </p:cNvSpPr>
          <p:nvPr>
            <p:ph type="sldNum" sz="quarter" idx="12"/>
          </p:nvPr>
        </p:nvSpPr>
        <p:spPr/>
        <p:txBody>
          <a:bodyPr/>
          <a:lstStyle/>
          <a:p>
            <a:fld id="{6F6FA4E5-B221-439B-9903-5206B3A7F78C}" type="slidenum">
              <a:rPr lang="it-IT" smtClean="0"/>
              <a:pPr/>
              <a:t>142</a:t>
            </a:fld>
            <a:endParaRPr lang="it-IT" dirty="0"/>
          </a:p>
        </p:txBody>
      </p:sp>
    </p:spTree>
    <p:extLst>
      <p:ext uri="{BB962C8B-B14F-4D97-AF65-F5344CB8AC3E}">
        <p14:creationId xmlns:p14="http://schemas.microsoft.com/office/powerpoint/2010/main" val="254621063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2DF3A-9160-16E3-AAD0-8E7ED146EA42}"/>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C04B18F-CA97-636B-CFA8-7969751ED5DA}"/>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C7F38E0B-AC16-1913-A7D0-009C99CE86F0}"/>
              </a:ext>
            </a:extLst>
          </p:cNvPr>
          <p:cNvSpPr>
            <a:spLocks noGrp="1"/>
          </p:cNvSpPr>
          <p:nvPr>
            <p:ph idx="1"/>
          </p:nvPr>
        </p:nvSpPr>
        <p:spPr>
          <a:xfrm>
            <a:off x="838200" y="1094814"/>
            <a:ext cx="10515600" cy="4955466"/>
          </a:xfrm>
        </p:spPr>
        <p:txBody>
          <a:bodyPr>
            <a:normAutofit/>
          </a:bodyPr>
          <a:lstStyle/>
          <a:p>
            <a:r>
              <a:rPr lang="it-IT" dirty="0"/>
              <a:t>Ai sensi del R.D.L. 652/1939 e della Circolare 3/2006, la dichiarazione viene presentata:</a:t>
            </a:r>
          </a:p>
          <a:p>
            <a:pPr marL="457200" indent="-457200">
              <a:buFont typeface="Arial" panose="020B0604020202020204" pitchFamily="34" charset="0"/>
              <a:buChar char="•"/>
            </a:pPr>
            <a:r>
              <a:rPr lang="it-IT" dirty="0"/>
              <a:t>dal proprietario (o da chi ne ha la legale rappresentanza se minore o incapace)</a:t>
            </a:r>
          </a:p>
          <a:p>
            <a:pPr marL="457200" indent="-457200">
              <a:buFont typeface="Arial" panose="020B0604020202020204" pitchFamily="34" charset="0"/>
              <a:buChar char="•"/>
            </a:pPr>
            <a:r>
              <a:rPr lang="it-IT" dirty="0"/>
              <a:t>dal legale rappresentante per gli enti morali</a:t>
            </a:r>
          </a:p>
          <a:p>
            <a:pPr marL="457200" indent="-457200">
              <a:buFont typeface="Arial" panose="020B0604020202020204" pitchFamily="34" charset="0"/>
              <a:buChar char="•"/>
            </a:pPr>
            <a:r>
              <a:rPr lang="it-IT" dirty="0"/>
              <a:t>da chi ha la firma sociale a termini dello statuto o dell’atto costitutivo, per le società commerciali legalmente costituite</a:t>
            </a:r>
          </a:p>
          <a:p>
            <a:pPr marL="457200" indent="-457200">
              <a:buFont typeface="Arial" panose="020B0604020202020204" pitchFamily="34" charset="0"/>
              <a:buChar char="•"/>
            </a:pPr>
            <a:r>
              <a:rPr lang="it-IT" dirty="0"/>
              <a:t>da chi le rappresenta nello Stato, per le società estere</a:t>
            </a:r>
          </a:p>
          <a:p>
            <a:r>
              <a:rPr lang="it-IT" dirty="0"/>
              <a:t>Se gli obbligati sono più di uno, la dichiarazione di uno di essi esonera gli altri.</a:t>
            </a:r>
          </a:p>
          <a:p>
            <a:endParaRPr lang="it-IT" dirty="0"/>
          </a:p>
        </p:txBody>
      </p:sp>
    </p:spTree>
    <p:extLst>
      <p:ext uri="{BB962C8B-B14F-4D97-AF65-F5344CB8AC3E}">
        <p14:creationId xmlns:p14="http://schemas.microsoft.com/office/powerpoint/2010/main" val="16337133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12B7-AAA2-D6D5-97BA-DE8613DF0512}"/>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1A22BA79-6E5C-F299-D2B8-E1FA50BDE275}"/>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E595E9AF-143A-9A86-825A-B8B45893650E}"/>
              </a:ext>
            </a:extLst>
          </p:cNvPr>
          <p:cNvSpPr>
            <a:spLocks noGrp="1"/>
          </p:cNvSpPr>
          <p:nvPr>
            <p:ph idx="1"/>
          </p:nvPr>
        </p:nvSpPr>
        <p:spPr>
          <a:xfrm>
            <a:off x="838200" y="1094814"/>
            <a:ext cx="10515600" cy="4955466"/>
          </a:xfrm>
        </p:spPr>
        <p:txBody>
          <a:bodyPr>
            <a:normAutofit/>
          </a:bodyPr>
          <a:lstStyle/>
          <a:p>
            <a:r>
              <a:rPr lang="it-IT" dirty="0"/>
              <a:t>Nella procedura Do.C.Fa. non è possibile indicare una persona giuridica e vengono richiesti sempre i dati della persona fisica che firma la dichiarazione.</a:t>
            </a:r>
          </a:p>
          <a:p>
            <a:r>
              <a:rPr lang="it-IT" dirty="0"/>
              <a:t>L’indirizzo da indicare è quello di residenza del dichiarante o, per le unità intestate a persone giuridiche, quello della sede legale.</a:t>
            </a:r>
          </a:p>
          <a:p>
            <a:endParaRPr lang="it-IT" dirty="0"/>
          </a:p>
          <a:p>
            <a:r>
              <a:rPr lang="it-IT" b="1" dirty="0">
                <a:solidFill>
                  <a:srgbClr val="E67B15"/>
                </a:solidFill>
              </a:rPr>
              <a:t>Il documento non può essere sottoscritto dal professionista per conto del titolare di diritti reali se non in forza di un atto di procura.</a:t>
            </a:r>
          </a:p>
          <a:p>
            <a:endParaRPr lang="it-IT" dirty="0"/>
          </a:p>
        </p:txBody>
      </p:sp>
    </p:spTree>
    <p:extLst>
      <p:ext uri="{BB962C8B-B14F-4D97-AF65-F5344CB8AC3E}">
        <p14:creationId xmlns:p14="http://schemas.microsoft.com/office/powerpoint/2010/main" val="20339547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A0D6B-AF62-A8ED-0EDF-FA206333E9D2}"/>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FA4F7292-905D-977C-AFB0-4C3728E1DB65}"/>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E0A2A87E-1E9D-5BAD-0837-C9BEE012AAD2}"/>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1: il dichiarante corrisponde a uno degli intestati catastali o un titolare di diritti reali</a:t>
            </a:r>
          </a:p>
          <a:p>
            <a:endParaRPr lang="it-IT" dirty="0"/>
          </a:p>
          <a:p>
            <a:r>
              <a:rPr lang="it-IT" b="1" dirty="0">
                <a:solidFill>
                  <a:srgbClr val="E67B15"/>
                </a:solidFill>
              </a:rPr>
              <a:t>a. Unità presente al C.E.U. in categoria F/6 – Ditta allineata</a:t>
            </a:r>
          </a:p>
          <a:p>
            <a:r>
              <a:rPr lang="it-IT" dirty="0"/>
              <a:t>Se la ditta presente al CT è correttamente intestata, nel DOCFA si confermerò la ditta già iscritta in categoria F/6 con l’approvazione del tipo mappale selezionando nel Quadro A l’opzione «già in atti al C.E.U.» e inserendo l’identificativo dell’immobile costituito in F/6.</a:t>
            </a:r>
          </a:p>
          <a:p>
            <a:endParaRPr lang="it-IT" dirty="0"/>
          </a:p>
        </p:txBody>
      </p:sp>
    </p:spTree>
    <p:extLst>
      <p:ext uri="{BB962C8B-B14F-4D97-AF65-F5344CB8AC3E}">
        <p14:creationId xmlns:p14="http://schemas.microsoft.com/office/powerpoint/2010/main" val="189349930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797C4-DA6D-40A3-CC8A-63781ADBD529}"/>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5E8B894-A627-B532-C3E1-2BCE772B392F}"/>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B42FDC3E-C024-5536-06A1-A89E2B5C06C0}"/>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1: il dichiarante corrisponde a uno degli intestati catastali o un titolare di diritti reali</a:t>
            </a:r>
          </a:p>
          <a:p>
            <a:endParaRPr lang="it-IT" dirty="0"/>
          </a:p>
          <a:p>
            <a:r>
              <a:rPr lang="it-IT" b="1" dirty="0">
                <a:solidFill>
                  <a:srgbClr val="E67B15"/>
                </a:solidFill>
              </a:rPr>
              <a:t>a. Unità presente al C.E.U. in categoria F/6 – Ditta allineata</a:t>
            </a:r>
          </a:p>
          <a:p>
            <a:r>
              <a:rPr lang="it-IT" dirty="0"/>
              <a:t>Se la ditta presente al CT è correttamente intestata, nel DOCFA si confermerò la ditta già iscritta in categoria F/6 con l’approvazione del tipo mappale selezionando l’opzione «già in atti al C.E.U.» e inserendo l’identificativo dell’immobile costituito in F/6.</a:t>
            </a:r>
          </a:p>
          <a:p>
            <a:endParaRPr lang="it-IT" dirty="0"/>
          </a:p>
        </p:txBody>
      </p:sp>
      <p:pic>
        <p:nvPicPr>
          <p:cNvPr id="2" name="Segnaposto immagine 6" descr="Immagine che contiene testo, schermata, schermo, numero&#10;&#10;Descrizione generata automaticamente">
            <a:extLst>
              <a:ext uri="{FF2B5EF4-FFF2-40B4-BE49-F238E27FC236}">
                <a16:creationId xmlns:a16="http://schemas.microsoft.com/office/drawing/2014/main" id="{AF613D3D-9C73-E503-BB29-DF5185833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3449" y="1144886"/>
            <a:ext cx="7000305" cy="4993883"/>
          </a:xfrm>
          <a:prstGeom prst="rect">
            <a:avLst/>
          </a:prstGeom>
        </p:spPr>
      </p:pic>
      <p:sp>
        <p:nvSpPr>
          <p:cNvPr id="3" name="Rettangolo 2">
            <a:extLst>
              <a:ext uri="{FF2B5EF4-FFF2-40B4-BE49-F238E27FC236}">
                <a16:creationId xmlns:a16="http://schemas.microsoft.com/office/drawing/2014/main" id="{9DA3C653-879E-B18C-12C0-341443C67EC9}"/>
              </a:ext>
            </a:extLst>
          </p:cNvPr>
          <p:cNvSpPr/>
          <p:nvPr/>
        </p:nvSpPr>
        <p:spPr>
          <a:xfrm>
            <a:off x="7271418" y="2295330"/>
            <a:ext cx="4463382" cy="606489"/>
          </a:xfrm>
          <a:prstGeom prst="rect">
            <a:avLst/>
          </a:prstGeom>
          <a:noFill/>
          <a:ln w="38100">
            <a:solidFill>
              <a:srgbClr val="E67B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1514926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7725A-F949-3AC0-BDDA-0DD55AAF5F7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A7491EA-B91F-3B7E-859B-8D5E2A6D0FB8}"/>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7CA742D0-4F09-D530-D61C-89B2E904C568}"/>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1: il dichiarante corrisponde a uno degli intestati catastali o un titolare di diritti reali</a:t>
            </a:r>
          </a:p>
          <a:p>
            <a:endParaRPr lang="it-IT" dirty="0"/>
          </a:p>
          <a:p>
            <a:r>
              <a:rPr lang="it-IT" b="1" dirty="0">
                <a:solidFill>
                  <a:srgbClr val="E67B15"/>
                </a:solidFill>
              </a:rPr>
              <a:t>b. Unità presente al C.E.U. in categoria F/6 – Ditta disallineata</a:t>
            </a:r>
          </a:p>
          <a:p>
            <a:pPr marL="514350" indent="-514350">
              <a:buAutoNum type="arabicPeriod"/>
            </a:pPr>
            <a:r>
              <a:rPr lang="it-IT" dirty="0"/>
              <a:t>Per incompletezza dei dati anagrafici e/o delle titolarità</a:t>
            </a:r>
          </a:p>
          <a:p>
            <a:pPr marL="514350" indent="-514350">
              <a:buAutoNum type="arabicPeriod"/>
            </a:pPr>
            <a:r>
              <a:rPr lang="it-IT" dirty="0"/>
              <a:t>Per omessa presentazione o mancata/errata registrazione della voltura</a:t>
            </a:r>
          </a:p>
          <a:p>
            <a:pPr marL="514350" indent="-514350">
              <a:buAutoNum type="arabicPeriod"/>
            </a:pPr>
            <a:r>
              <a:rPr lang="it-IT" dirty="0"/>
              <a:t>Per stato di fatto non legittimato</a:t>
            </a:r>
          </a:p>
          <a:p>
            <a:endParaRPr lang="it-IT" dirty="0"/>
          </a:p>
          <a:p>
            <a:r>
              <a:rPr lang="it-IT" dirty="0"/>
              <a:t>La trattazione è diversa caso per caso.</a:t>
            </a:r>
          </a:p>
          <a:p>
            <a:endParaRPr lang="it-IT" dirty="0"/>
          </a:p>
        </p:txBody>
      </p:sp>
    </p:spTree>
    <p:extLst>
      <p:ext uri="{BB962C8B-B14F-4D97-AF65-F5344CB8AC3E}">
        <p14:creationId xmlns:p14="http://schemas.microsoft.com/office/powerpoint/2010/main" val="1033332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E27C3-CDCD-E612-3D27-C3B2BBF87D84}"/>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0FF184C-E063-C594-D607-5410DE89C69A}"/>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74035729-7EC5-496E-BE45-EA4396BC1E1E}"/>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1: il dichiarante corrisponde a uno degli intestati catastali o un titolare di diritti reali</a:t>
            </a:r>
          </a:p>
          <a:p>
            <a:endParaRPr lang="it-IT" dirty="0"/>
          </a:p>
          <a:p>
            <a:r>
              <a:rPr lang="it-IT" b="1" dirty="0">
                <a:solidFill>
                  <a:srgbClr val="E67B15"/>
                </a:solidFill>
              </a:rPr>
              <a:t>c. Unità non presente al C.E.U. in categoria F/6 </a:t>
            </a:r>
          </a:p>
          <a:p>
            <a:r>
              <a:rPr lang="it-IT" b="1" dirty="0">
                <a:solidFill>
                  <a:srgbClr val="E67B15"/>
                </a:solidFill>
              </a:rPr>
              <a:t>Ditta presente al C.T. come ente urbano e non reperibile al C.E.U.</a:t>
            </a:r>
          </a:p>
          <a:p>
            <a:r>
              <a:rPr lang="it-IT" dirty="0"/>
              <a:t>Dovrà essere giustificata l’intestazione indicando gli estremi del titolo giustificativo all’intestazione in catasto nel Quadro D. In assenza di tale informazione, verrà apposta una nota di riserva a registrazione avvenuta.</a:t>
            </a:r>
          </a:p>
          <a:p>
            <a:endParaRPr lang="it-IT" dirty="0"/>
          </a:p>
        </p:txBody>
      </p:sp>
    </p:spTree>
    <p:extLst>
      <p:ext uri="{BB962C8B-B14F-4D97-AF65-F5344CB8AC3E}">
        <p14:creationId xmlns:p14="http://schemas.microsoft.com/office/powerpoint/2010/main" val="240211687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E6A6-262A-2E26-2EF4-35D34C59A97F}"/>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80C2D7FA-A741-1EE1-1FC2-01847510154B}"/>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2074E926-59FC-EFC7-255C-2ED6E649DFB7}"/>
              </a:ext>
            </a:extLst>
          </p:cNvPr>
          <p:cNvSpPr>
            <a:spLocks noGrp="1"/>
          </p:cNvSpPr>
          <p:nvPr>
            <p:ph idx="1"/>
          </p:nvPr>
        </p:nvSpPr>
        <p:spPr>
          <a:xfrm>
            <a:off x="838200" y="1126898"/>
            <a:ext cx="10515600" cy="4955466"/>
          </a:xfrm>
        </p:spPr>
        <p:txBody>
          <a:bodyPr>
            <a:normAutofit fontScale="92500" lnSpcReduction="20000"/>
          </a:bodyPr>
          <a:lstStyle/>
          <a:p>
            <a:r>
              <a:rPr lang="it-IT" b="1" dirty="0">
                <a:solidFill>
                  <a:srgbClr val="E67B15"/>
                </a:solidFill>
              </a:rPr>
              <a:t>CASO 1: il dichiarante corrisponde a uno degli intestati catastali o un titolare di diritti reali</a:t>
            </a:r>
          </a:p>
          <a:p>
            <a:endParaRPr lang="it-IT" dirty="0"/>
          </a:p>
          <a:p>
            <a:r>
              <a:rPr lang="it-IT" b="1" dirty="0">
                <a:solidFill>
                  <a:srgbClr val="E67B15"/>
                </a:solidFill>
              </a:rPr>
              <a:t>d. Unità non presente al C.E.U. in categoria F/6 </a:t>
            </a:r>
          </a:p>
          <a:p>
            <a:r>
              <a:rPr lang="it-IT" b="1" dirty="0">
                <a:solidFill>
                  <a:srgbClr val="E67B15"/>
                </a:solidFill>
              </a:rPr>
              <a:t>La particella non è stata costituita in F/6 al C.E.U.</a:t>
            </a:r>
          </a:p>
          <a:p>
            <a:r>
              <a:rPr lang="it-IT" dirty="0"/>
              <a:t>Nel quadro A viene selezionata una ditta «nuova con intestati» indicando il numero degli intestati della ditta da dichiarare ex novo, che saranno specificati con il Quadro I.</a:t>
            </a:r>
          </a:p>
          <a:p>
            <a:r>
              <a:rPr lang="it-IT" dirty="0"/>
              <a:t>oppure</a:t>
            </a:r>
          </a:p>
          <a:p>
            <a:r>
              <a:rPr lang="it-IT" dirty="0"/>
              <a:t>Se la ditta è già presente in banca dati in quanto coincidente con quella di altre unità immobiliari al C.E.U. o altre particelle al C.T. (anche se di altro Comune ma nella stessa Provincia), può essere richiamata nel Quadro A con l’apposita funzione.</a:t>
            </a:r>
          </a:p>
        </p:txBody>
      </p:sp>
    </p:spTree>
    <p:extLst>
      <p:ext uri="{BB962C8B-B14F-4D97-AF65-F5344CB8AC3E}">
        <p14:creationId xmlns:p14="http://schemas.microsoft.com/office/powerpoint/2010/main" val="124247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81EF4CA1-B530-3511-FB77-30B332D74EC6}"/>
              </a:ext>
            </a:extLst>
          </p:cNvPr>
          <p:cNvSpPr>
            <a:spLocks noGrp="1"/>
          </p:cNvSpPr>
          <p:nvPr>
            <p:ph idx="1"/>
          </p:nvPr>
        </p:nvSpPr>
        <p:spPr/>
        <p:txBody>
          <a:bodyPr>
            <a:normAutofit/>
          </a:bodyPr>
          <a:lstStyle/>
          <a:p>
            <a:r>
              <a:rPr lang="it-IT" dirty="0"/>
              <a:t>Sono soggetti a </a:t>
            </a:r>
            <a:r>
              <a:rPr lang="it-IT" b="1" dirty="0">
                <a:solidFill>
                  <a:srgbClr val="E67B15"/>
                </a:solidFill>
              </a:rPr>
              <a:t>obbligo di censimento</a:t>
            </a:r>
            <a:r>
              <a:rPr lang="it-IT" dirty="0"/>
              <a:t>:</a:t>
            </a:r>
          </a:p>
          <a:p>
            <a:endParaRPr lang="it-IT" dirty="0"/>
          </a:p>
          <a:p>
            <a:pPr marL="457200" indent="-457200">
              <a:buFont typeface="Arial" panose="020B0604020202020204" pitchFamily="34" charset="0"/>
              <a:buChar char="•"/>
            </a:pPr>
            <a:r>
              <a:rPr lang="it-IT" sz="2600" dirty="0"/>
              <a:t>costruzioni, o porzioni, ancorate o fisse al suolo (di qualunque materiale costituite)</a:t>
            </a:r>
          </a:p>
          <a:p>
            <a:pPr marL="457200" indent="-457200">
              <a:buFont typeface="Arial" panose="020B0604020202020204" pitchFamily="34" charset="0"/>
              <a:buChar char="•"/>
            </a:pPr>
            <a:r>
              <a:rPr lang="it-IT" sz="2600" dirty="0"/>
              <a:t>edifici sospesi o galleggianti stabilmente assicurati al suolo, dotati di autonomia funzionale e reddituale</a:t>
            </a:r>
          </a:p>
          <a:p>
            <a:pPr marL="457200" indent="-457200">
              <a:buFont typeface="Arial" panose="020B0604020202020204" pitchFamily="34" charset="0"/>
              <a:buChar char="•"/>
            </a:pPr>
            <a:r>
              <a:rPr lang="it-IT" sz="2600" dirty="0"/>
              <a:t>manufatti prefabbricati semplicemente appoggiati al suolo, stabili nel tempo e dotati di autonomia funzionale e reddituale</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L’unità immobiliare</a:t>
            </a:r>
          </a:p>
        </p:txBody>
      </p:sp>
    </p:spTree>
    <p:extLst>
      <p:ext uri="{BB962C8B-B14F-4D97-AF65-F5344CB8AC3E}">
        <p14:creationId xmlns:p14="http://schemas.microsoft.com/office/powerpoint/2010/main" val="12015819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96B81-BDF6-0DCD-8522-27A3A7E3BA99}"/>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F4779A51-5BCC-AEF2-36D0-CB30317A3F75}"/>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0D54062E-B011-8689-313E-3CC5BCD30142}"/>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1: il dichiarante corrisponde a uno degli intestati catastali o un titolare di diritti reali</a:t>
            </a:r>
          </a:p>
          <a:p>
            <a:endParaRPr lang="it-IT" dirty="0"/>
          </a:p>
          <a:p>
            <a:r>
              <a:rPr lang="it-IT" b="1" dirty="0">
                <a:solidFill>
                  <a:srgbClr val="E67B15"/>
                </a:solidFill>
              </a:rPr>
              <a:t>e. Unità non presente al C.E.U. in categoria F/6 </a:t>
            </a:r>
          </a:p>
          <a:p>
            <a:r>
              <a:rPr lang="it-IT" b="1" dirty="0">
                <a:solidFill>
                  <a:srgbClr val="E67B15"/>
                </a:solidFill>
              </a:rPr>
              <a:t>Ente urbano fin dall’impianto o unità afferente dichiarata in recupero di situazione pregressa</a:t>
            </a:r>
          </a:p>
          <a:p>
            <a:r>
              <a:rPr lang="it-IT" dirty="0"/>
              <a:t>Se la ditta da dichiarare non è individuabile negli atti cartacei del catasto, deve farsi riferimento a un titolo idoneo per giustificare l’intestazione al C.E.U. e allegarlo, qualora non sia detenuto presso i pubblici uffici.</a:t>
            </a:r>
          </a:p>
        </p:txBody>
      </p:sp>
    </p:spTree>
    <p:extLst>
      <p:ext uri="{BB962C8B-B14F-4D97-AF65-F5344CB8AC3E}">
        <p14:creationId xmlns:p14="http://schemas.microsoft.com/office/powerpoint/2010/main" val="97945398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C37DD-815C-0072-04DB-3DD56220CCC8}"/>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5D700BD3-B332-88C1-1376-CFBA7330C770}"/>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F5DF2359-3556-738C-AB26-8F35C9622D17}"/>
              </a:ext>
            </a:extLst>
          </p:cNvPr>
          <p:cNvSpPr>
            <a:spLocks noGrp="1"/>
          </p:cNvSpPr>
          <p:nvPr>
            <p:ph idx="1"/>
          </p:nvPr>
        </p:nvSpPr>
        <p:spPr>
          <a:xfrm>
            <a:off x="838200" y="1094814"/>
            <a:ext cx="10515600" cy="4955466"/>
          </a:xfrm>
        </p:spPr>
        <p:txBody>
          <a:bodyPr>
            <a:normAutofit fontScale="92500" lnSpcReduction="20000"/>
          </a:bodyPr>
          <a:lstStyle/>
          <a:p>
            <a:r>
              <a:rPr lang="it-IT" b="1" dirty="0">
                <a:solidFill>
                  <a:srgbClr val="E67B15"/>
                </a:solidFill>
              </a:rPr>
              <a:t>CASO 1: il dichiarante corrisponde a uno degli intestati catastali o un titolare di diritti reali</a:t>
            </a:r>
          </a:p>
          <a:p>
            <a:endParaRPr lang="it-IT" dirty="0"/>
          </a:p>
          <a:p>
            <a:r>
              <a:rPr lang="it-IT" b="1" dirty="0">
                <a:solidFill>
                  <a:srgbClr val="E67B15"/>
                </a:solidFill>
              </a:rPr>
              <a:t>f. Unità non presente al C.E.U. in categoria F/6 </a:t>
            </a:r>
          </a:p>
          <a:p>
            <a:r>
              <a:rPr lang="it-IT" b="1" dirty="0">
                <a:solidFill>
                  <a:srgbClr val="E67B15"/>
                </a:solidFill>
              </a:rPr>
              <a:t>Unità ricadenti su corte comune</a:t>
            </a:r>
          </a:p>
          <a:p>
            <a:r>
              <a:rPr lang="it-IT" dirty="0"/>
              <a:t>Dovranno essere dichiarati tutti gli aventi diritto con i rispettivi titoli e quote, come già iscritti precedentemente in catasto o come risultanti da atto legale reso pubblico.</a:t>
            </a:r>
          </a:p>
          <a:p>
            <a:r>
              <a:rPr lang="it-IT" dirty="0"/>
              <a:t>In assenza di un atto legale, nel campo «eventuale specificazione del diritto» andrà apposta la dizione «quote provvisorie da definire con atto legale».</a:t>
            </a:r>
          </a:p>
          <a:p>
            <a:r>
              <a:rPr lang="it-IT" dirty="0"/>
              <a:t>Nella relazione tecnica, andrà specificato che le quote individuate dalle parti sono proporzionali al diritto vantato da ciascun soggetto sull’area interessata della corte comune.</a:t>
            </a:r>
          </a:p>
          <a:p>
            <a:endParaRPr lang="it-IT" dirty="0"/>
          </a:p>
        </p:txBody>
      </p:sp>
    </p:spTree>
    <p:extLst>
      <p:ext uri="{BB962C8B-B14F-4D97-AF65-F5344CB8AC3E}">
        <p14:creationId xmlns:p14="http://schemas.microsoft.com/office/powerpoint/2010/main" val="265247279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0E6F0-56DA-1BDA-B031-BE5402AD4AA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4B435F6-83F9-915D-C054-54CE4ED6DDE5}"/>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43FCAFEE-5093-FBC5-151B-5108E92B9448}"/>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2: il dichiarante non corrisponde a un titolare di diritti reali</a:t>
            </a:r>
          </a:p>
          <a:p>
            <a:r>
              <a:rPr lang="it-IT" b="1" dirty="0">
                <a:solidFill>
                  <a:srgbClr val="E67B15"/>
                </a:solidFill>
              </a:rPr>
              <a:t>a. Persona giuridica</a:t>
            </a:r>
          </a:p>
          <a:p>
            <a:r>
              <a:rPr lang="it-IT" dirty="0"/>
              <a:t>Nella Relazione Tecnica va indicata la qualifica rivestita dalla persona fisica che firma e la denominazione completa della persona giuridica rappresentata.</a:t>
            </a:r>
          </a:p>
          <a:p>
            <a:r>
              <a:rPr lang="it-IT" i="1" dirty="0"/>
              <a:t>«il sig. …. firma in qualità di legale rappresentante della società …. con sede in …»</a:t>
            </a:r>
          </a:p>
          <a:p>
            <a:endParaRPr lang="it-IT" dirty="0"/>
          </a:p>
        </p:txBody>
      </p:sp>
    </p:spTree>
    <p:extLst>
      <p:ext uri="{BB962C8B-B14F-4D97-AF65-F5344CB8AC3E}">
        <p14:creationId xmlns:p14="http://schemas.microsoft.com/office/powerpoint/2010/main" val="59433478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C3962-4521-DB31-7D91-40D47A2A805A}"/>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5DA95B71-26E6-592F-D898-96B0DFDD60AA}"/>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1318C440-C481-2F68-3837-C174B7A6F1AE}"/>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2: il dichiarante non corrisponde a un titolare di diritti reali</a:t>
            </a:r>
          </a:p>
          <a:p>
            <a:r>
              <a:rPr lang="it-IT" b="1" dirty="0">
                <a:solidFill>
                  <a:srgbClr val="E67B15"/>
                </a:solidFill>
              </a:rPr>
              <a:t>b. Beni intestati a persona deceduta (de cuius)</a:t>
            </a:r>
          </a:p>
          <a:p>
            <a:r>
              <a:rPr lang="it-IT" dirty="0"/>
              <a:t>Il dichiarante è uno degli eredi o un chiamato all’eredità.</a:t>
            </a:r>
          </a:p>
          <a:p>
            <a:r>
              <a:rPr lang="it-IT" dirty="0"/>
              <a:t>Nella relazione tecnica andrà specificato </a:t>
            </a:r>
            <a:r>
              <a:rPr lang="it-IT" i="1" dirty="0"/>
              <a:t>«il sig. …. firma in qualità di erede/chiamato all’eredità del sig. ...»</a:t>
            </a:r>
          </a:p>
          <a:p>
            <a:endParaRPr lang="it-IT" dirty="0"/>
          </a:p>
        </p:txBody>
      </p:sp>
    </p:spTree>
    <p:extLst>
      <p:ext uri="{BB962C8B-B14F-4D97-AF65-F5344CB8AC3E}">
        <p14:creationId xmlns:p14="http://schemas.microsoft.com/office/powerpoint/2010/main" val="34002828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D5262-D75D-2F02-5CE1-636719CB8B2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C0D5A14D-CF01-B66E-78BA-278D92585A05}"/>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B61D60E3-FD68-DF06-D2F7-DAF2E2866016}"/>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2: il dichiarante non corrisponde a un titolare di diritti reali</a:t>
            </a:r>
          </a:p>
          <a:p>
            <a:r>
              <a:rPr lang="it-IT" b="1" dirty="0">
                <a:solidFill>
                  <a:srgbClr val="E67B15"/>
                </a:solidFill>
              </a:rPr>
              <a:t>c. Procura o decreto di nomina di CTU, curatori fallimentari, …</a:t>
            </a:r>
          </a:p>
          <a:p>
            <a:r>
              <a:rPr lang="it-IT" dirty="0"/>
              <a:t>Il dichiarante è il procuratore, il CTU, il curatore fallimentare, ….</a:t>
            </a:r>
          </a:p>
          <a:p>
            <a:r>
              <a:rPr lang="it-IT" dirty="0"/>
              <a:t>Alla dichiarazione Docfa vanno allegate le procure/i decreti di nomina e in relazione tecnica va specificato </a:t>
            </a:r>
            <a:r>
              <a:rPr lang="it-IT" i="1" dirty="0"/>
              <a:t>«il sig. …. firma in qualità di procuratore/CTU/curatore fallimentare... – vedasi documentazione allegata»</a:t>
            </a:r>
          </a:p>
          <a:p>
            <a:endParaRPr lang="it-IT" dirty="0"/>
          </a:p>
        </p:txBody>
      </p:sp>
    </p:spTree>
    <p:extLst>
      <p:ext uri="{BB962C8B-B14F-4D97-AF65-F5344CB8AC3E}">
        <p14:creationId xmlns:p14="http://schemas.microsoft.com/office/powerpoint/2010/main" val="17960378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B2F9-0340-57F4-48A1-0BBD50F07CE8}"/>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6CEDB937-DD7D-9704-4054-BDC80E2C758C}"/>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0F789F83-9071-F3D7-5258-2CAEB84B5259}"/>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2: il dichiarante non corrisponde a un titolare di diritti reali</a:t>
            </a:r>
          </a:p>
          <a:p>
            <a:r>
              <a:rPr lang="it-IT" b="1" dirty="0">
                <a:solidFill>
                  <a:srgbClr val="E67B15"/>
                </a:solidFill>
              </a:rPr>
              <a:t>d. Tutori o amministratori di sostegno</a:t>
            </a:r>
          </a:p>
          <a:p>
            <a:r>
              <a:rPr lang="it-IT" dirty="0"/>
              <a:t>I tutori o gli amministratori di sostegno firmano in luogo dei titolari di diritto reale. </a:t>
            </a:r>
          </a:p>
          <a:p>
            <a:r>
              <a:rPr lang="it-IT" dirty="0"/>
              <a:t>Alla dichiarazione deve essere allegata la nomina e nella relazione tecnica va specificato </a:t>
            </a:r>
            <a:r>
              <a:rPr lang="it-IT" i="1" dirty="0"/>
              <a:t>«il sig. …. firma in qualità di tutore/amministratore di sostegno del sig. ... – vedasi documentazione allegata»</a:t>
            </a:r>
          </a:p>
          <a:p>
            <a:endParaRPr lang="it-IT" dirty="0"/>
          </a:p>
        </p:txBody>
      </p:sp>
    </p:spTree>
    <p:extLst>
      <p:ext uri="{BB962C8B-B14F-4D97-AF65-F5344CB8AC3E}">
        <p14:creationId xmlns:p14="http://schemas.microsoft.com/office/powerpoint/2010/main" val="76123778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4502A-D395-CEBE-6A92-04CCC10AB6DA}"/>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BB663F30-321F-1FE7-045A-ADF683AFE4C4}"/>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BEF34163-9FED-C6E0-D7DB-8511B204EF4D}"/>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2: il dichiarante non corrisponde a un titolare di diritti reali</a:t>
            </a:r>
          </a:p>
          <a:p>
            <a:r>
              <a:rPr lang="it-IT" b="1" dirty="0">
                <a:solidFill>
                  <a:srgbClr val="E67B15"/>
                </a:solidFill>
              </a:rPr>
              <a:t>e. Bene comune condominiale</a:t>
            </a:r>
          </a:p>
          <a:p>
            <a:r>
              <a:rPr lang="it-IT" dirty="0"/>
              <a:t>La dichiarazione può essere presentata da uno dei condomini dichiarando nella relazione tecnica che </a:t>
            </a:r>
            <a:r>
              <a:rPr lang="it-IT" i="1" dirty="0"/>
              <a:t>«il sig. …. Firma in qualità di contitolare di diritto reale, con l’accordo di tutte le parti interessate».</a:t>
            </a:r>
          </a:p>
          <a:p>
            <a:r>
              <a:rPr lang="it-IT" dirty="0"/>
              <a:t>Un altro soggetto (per esempio amministratore di condominio) può firmare se munito di procura speciale.</a:t>
            </a:r>
            <a:endParaRPr lang="it-IT" i="1" dirty="0"/>
          </a:p>
          <a:p>
            <a:endParaRPr lang="it-IT" dirty="0"/>
          </a:p>
        </p:txBody>
      </p:sp>
    </p:spTree>
    <p:extLst>
      <p:ext uri="{BB962C8B-B14F-4D97-AF65-F5344CB8AC3E}">
        <p14:creationId xmlns:p14="http://schemas.microsoft.com/office/powerpoint/2010/main" val="407013643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B6261-4E2E-CACD-C9FD-3DC4A255964B}"/>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FA872F1-4337-5FF6-06C0-DC64742539C5}"/>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028C6F87-0D08-060E-3791-08E2F4ADF164}"/>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2: il dichiarante non corrisponde a un titolare di diritti reali</a:t>
            </a:r>
          </a:p>
          <a:p>
            <a:r>
              <a:rPr lang="it-IT" b="1" dirty="0">
                <a:solidFill>
                  <a:srgbClr val="E67B15"/>
                </a:solidFill>
              </a:rPr>
              <a:t>f. Frazionamento per pubblica utilità</a:t>
            </a:r>
          </a:p>
          <a:p>
            <a:r>
              <a:rPr lang="it-IT" dirty="0"/>
              <a:t>Gli intestati sul documento corrispondono a quelli indicati nel documento Pregeo, il firmatario è invece il soggetto rappresentante dell’autorità espropriante.</a:t>
            </a:r>
            <a:endParaRPr lang="it-IT" i="1" dirty="0"/>
          </a:p>
          <a:p>
            <a:r>
              <a:rPr lang="it-IT" dirty="0"/>
              <a:t>Nella Relazione Tecnica andrà specificato che </a:t>
            </a:r>
            <a:r>
              <a:rPr lang="it-IT" i="1" dirty="0"/>
              <a:t>«il sig. …. Firma in qualità di rappresentante del Comune/Regione/Demanio … autorità espropriante».</a:t>
            </a:r>
          </a:p>
          <a:p>
            <a:endParaRPr lang="it-IT" dirty="0"/>
          </a:p>
        </p:txBody>
      </p:sp>
    </p:spTree>
    <p:extLst>
      <p:ext uri="{BB962C8B-B14F-4D97-AF65-F5344CB8AC3E}">
        <p14:creationId xmlns:p14="http://schemas.microsoft.com/office/powerpoint/2010/main" val="3234034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E17DB-EF49-E712-87CC-2D49F680D93A}"/>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9331D41-9946-FF96-0AF9-F8B287E431DA}"/>
              </a:ext>
            </a:extLst>
          </p:cNvPr>
          <p:cNvSpPr>
            <a:spLocks noGrp="1"/>
          </p:cNvSpPr>
          <p:nvPr>
            <p:ph type="title"/>
          </p:nvPr>
        </p:nvSpPr>
        <p:spPr/>
        <p:txBody>
          <a:bodyPr>
            <a:normAutofit fontScale="90000"/>
          </a:bodyPr>
          <a:lstStyle/>
          <a:p>
            <a:r>
              <a:rPr lang="it-IT" dirty="0"/>
              <a:t>Il soggetto dichiarante</a:t>
            </a:r>
          </a:p>
        </p:txBody>
      </p:sp>
      <p:sp>
        <p:nvSpPr>
          <p:cNvPr id="4" name="Segnaposto contenuto 3">
            <a:extLst>
              <a:ext uri="{FF2B5EF4-FFF2-40B4-BE49-F238E27FC236}">
                <a16:creationId xmlns:a16="http://schemas.microsoft.com/office/drawing/2014/main" id="{950DFD65-0FDF-3A57-38FD-A5FED81FF877}"/>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CASO 2: il dichiarante non corrisponde a un titolare di diritti reali</a:t>
            </a:r>
          </a:p>
          <a:p>
            <a:r>
              <a:rPr lang="it-IT" b="1" dirty="0">
                <a:solidFill>
                  <a:srgbClr val="E67B15"/>
                </a:solidFill>
              </a:rPr>
              <a:t>g. Aggiornamento di u.i. detenute con contratti di locazione</a:t>
            </a:r>
          </a:p>
          <a:p>
            <a:r>
              <a:rPr lang="it-IT" dirty="0"/>
              <a:t>Il documento va comunque firmato dal proprietario dell’immobile (se persona giuridica, dal rappresentante). </a:t>
            </a:r>
          </a:p>
          <a:p>
            <a:r>
              <a:rPr lang="it-IT" dirty="0"/>
              <a:t>Il locatario può firmare mediante procura (da allegare alla dichiarazione e da dichiarare nel Quadro D)</a:t>
            </a:r>
            <a:endParaRPr lang="it-IT" i="1" dirty="0"/>
          </a:p>
        </p:txBody>
      </p:sp>
    </p:spTree>
    <p:extLst>
      <p:ext uri="{BB962C8B-B14F-4D97-AF65-F5344CB8AC3E}">
        <p14:creationId xmlns:p14="http://schemas.microsoft.com/office/powerpoint/2010/main" val="13231580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6821B-0E1F-805A-D2E8-77EE7053E927}"/>
              </a:ext>
            </a:extLst>
          </p:cNvPr>
          <p:cNvSpPr>
            <a:spLocks noGrp="1"/>
          </p:cNvSpPr>
          <p:nvPr>
            <p:ph type="title"/>
          </p:nvPr>
        </p:nvSpPr>
        <p:spPr/>
        <p:txBody>
          <a:bodyPr/>
          <a:lstStyle/>
          <a:p>
            <a:r>
              <a:rPr lang="it-IT" dirty="0"/>
              <a:t>Le porzioni di u.i.u.</a:t>
            </a:r>
          </a:p>
        </p:txBody>
      </p:sp>
      <p:sp>
        <p:nvSpPr>
          <p:cNvPr id="3" name="Segnaposto testo 2">
            <a:extLst>
              <a:ext uri="{FF2B5EF4-FFF2-40B4-BE49-F238E27FC236}">
                <a16:creationId xmlns:a16="http://schemas.microsoft.com/office/drawing/2014/main" id="{F1C35DA9-7BAD-1E0B-B10B-999B3E3CDB2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70CF04D-B079-5F62-F2E5-BEA40285AD2F}"/>
              </a:ext>
            </a:extLst>
          </p:cNvPr>
          <p:cNvSpPr>
            <a:spLocks noGrp="1"/>
          </p:cNvSpPr>
          <p:nvPr>
            <p:ph type="sldNum" sz="quarter" idx="12"/>
          </p:nvPr>
        </p:nvSpPr>
        <p:spPr/>
        <p:txBody>
          <a:bodyPr/>
          <a:lstStyle/>
          <a:p>
            <a:fld id="{6F6FA4E5-B221-439B-9903-5206B3A7F78C}" type="slidenum">
              <a:rPr lang="it-IT" smtClean="0"/>
              <a:pPr/>
              <a:t>159</a:t>
            </a:fld>
            <a:endParaRPr lang="it-IT" dirty="0"/>
          </a:p>
        </p:txBody>
      </p:sp>
    </p:spTree>
    <p:extLst>
      <p:ext uri="{BB962C8B-B14F-4D97-AF65-F5344CB8AC3E}">
        <p14:creationId xmlns:p14="http://schemas.microsoft.com/office/powerpoint/2010/main" val="41972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81EF4CA1-B530-3511-FB77-30B332D74EC6}"/>
              </a:ext>
            </a:extLst>
          </p:cNvPr>
          <p:cNvSpPr>
            <a:spLocks noGrp="1"/>
          </p:cNvSpPr>
          <p:nvPr>
            <p:ph idx="1"/>
          </p:nvPr>
        </p:nvSpPr>
        <p:spPr>
          <a:xfrm>
            <a:off x="838200" y="1094814"/>
            <a:ext cx="10515600" cy="4746149"/>
          </a:xfrm>
        </p:spPr>
        <p:txBody>
          <a:bodyPr>
            <a:normAutofit fontScale="40000" lnSpcReduction="20000"/>
          </a:bodyPr>
          <a:lstStyle/>
          <a:p>
            <a:r>
              <a:rPr lang="it-IT" sz="7000" b="1" dirty="0">
                <a:solidFill>
                  <a:srgbClr val="E67B15"/>
                </a:solidFill>
              </a:rPr>
              <a:t>Non </a:t>
            </a:r>
            <a:r>
              <a:rPr lang="it-IT" sz="7000" dirty="0"/>
              <a:t>sono soggetti a </a:t>
            </a:r>
            <a:r>
              <a:rPr lang="it-IT" sz="7000" b="1" dirty="0">
                <a:solidFill>
                  <a:srgbClr val="E67B15"/>
                </a:solidFill>
              </a:rPr>
              <a:t>obbligo di censimento</a:t>
            </a:r>
            <a:r>
              <a:rPr lang="it-IT" sz="7000" dirty="0"/>
              <a:t>:</a:t>
            </a:r>
          </a:p>
          <a:p>
            <a:endParaRPr lang="it-IT" sz="6500" dirty="0"/>
          </a:p>
          <a:p>
            <a:pPr marL="457200" indent="-457200">
              <a:buFont typeface="Arial" panose="020B0604020202020204" pitchFamily="34" charset="0"/>
              <a:buChar char="•"/>
            </a:pPr>
            <a:r>
              <a:rPr lang="it-IT" sz="6500" dirty="0"/>
              <a:t>Manufatti isolati con superficie &lt; 8 mq (*)</a:t>
            </a:r>
          </a:p>
          <a:p>
            <a:pPr marL="457200" indent="-457200">
              <a:buFont typeface="Arial" panose="020B0604020202020204" pitchFamily="34" charset="0"/>
              <a:buChar char="•"/>
            </a:pPr>
            <a:r>
              <a:rPr lang="it-IT" sz="6500" dirty="0"/>
              <a:t>Serre su suolo naturale senza copertura stabile</a:t>
            </a:r>
          </a:p>
          <a:p>
            <a:pPr marL="457200" indent="-457200">
              <a:buFont typeface="Arial" panose="020B0604020202020204" pitchFamily="34" charset="0"/>
              <a:buChar char="•"/>
            </a:pPr>
            <a:r>
              <a:rPr lang="it-IT" sz="6500" dirty="0"/>
              <a:t>Vasche per l’acqua coltura o di accumulo per l’irrigazione (**)</a:t>
            </a:r>
          </a:p>
          <a:p>
            <a:pPr marL="457200" indent="-457200">
              <a:buFont typeface="Arial" panose="020B0604020202020204" pitchFamily="34" charset="0"/>
              <a:buChar char="•"/>
            </a:pPr>
            <a:r>
              <a:rPr lang="it-IT" sz="6500" dirty="0"/>
              <a:t>Manufatti isolati privi di copertura</a:t>
            </a:r>
          </a:p>
          <a:p>
            <a:pPr marL="457200" indent="-457200">
              <a:buFont typeface="Arial" panose="020B0604020202020204" pitchFamily="34" charset="0"/>
              <a:buChar char="•"/>
            </a:pPr>
            <a:r>
              <a:rPr lang="it-IT" sz="6500" dirty="0"/>
              <a:t>Tettoie, porcili, pollai, casotti, concimaie, pozzi e simili di altezza &lt; 1,80 m e Volume &lt; 150 mc (*)</a:t>
            </a:r>
          </a:p>
          <a:p>
            <a:pPr marL="457200" indent="-457200">
              <a:buFont typeface="Arial" panose="020B0604020202020204" pitchFamily="34" charset="0"/>
              <a:buChar char="•"/>
            </a:pPr>
            <a:r>
              <a:rPr lang="it-IT" sz="6500" dirty="0"/>
              <a:t>Manufatti precari</a:t>
            </a:r>
          </a:p>
          <a:p>
            <a:pPr marL="457200" indent="-457200">
              <a:buFont typeface="Arial" panose="020B0604020202020204" pitchFamily="34" charset="0"/>
              <a:buChar char="•"/>
            </a:pPr>
            <a:endParaRPr lang="it-IT" dirty="0"/>
          </a:p>
          <a:p>
            <a:r>
              <a:rPr lang="it-IT" sz="5000" dirty="0"/>
              <a:t>(*) sono soggette a obbligo se accessori a servizio di una o più unità immobiliari ordinarie</a:t>
            </a:r>
          </a:p>
          <a:p>
            <a:r>
              <a:rPr lang="it-IT" sz="5000" dirty="0"/>
              <a:t>(**) sono soggette a obbligo se accessori a servizio di una o più unità immobiliari ordinarie, qualora rivestite con paramento murario</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L’unità immobiliare</a:t>
            </a:r>
          </a:p>
        </p:txBody>
      </p:sp>
    </p:spTree>
    <p:extLst>
      <p:ext uri="{BB962C8B-B14F-4D97-AF65-F5344CB8AC3E}">
        <p14:creationId xmlns:p14="http://schemas.microsoft.com/office/powerpoint/2010/main" val="224386219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Le porzioni di u.i.u.</a:t>
            </a:r>
          </a:p>
        </p:txBody>
      </p:sp>
      <p:sp>
        <p:nvSpPr>
          <p:cNvPr id="4" name="Segnaposto contenuto 3">
            <a:extLst>
              <a:ext uri="{FF2B5EF4-FFF2-40B4-BE49-F238E27FC236}">
                <a16:creationId xmlns:a16="http://schemas.microsoft.com/office/drawing/2014/main" id="{CFD2C28F-1CA1-D982-3FDC-1DD8895AFC20}"/>
              </a:ext>
            </a:extLst>
          </p:cNvPr>
          <p:cNvSpPr>
            <a:spLocks noGrp="1"/>
          </p:cNvSpPr>
          <p:nvPr>
            <p:ph idx="1"/>
          </p:nvPr>
        </p:nvSpPr>
        <p:spPr>
          <a:xfrm>
            <a:off x="838200" y="1094814"/>
            <a:ext cx="10515600" cy="4955466"/>
          </a:xfrm>
        </p:spPr>
        <p:txBody>
          <a:bodyPr>
            <a:normAutofit/>
          </a:bodyPr>
          <a:lstStyle/>
          <a:p>
            <a:r>
              <a:rPr lang="it-IT" dirty="0"/>
              <a:t>La fusione tra porzioni di immobili può avvenire solo qualora i diritti reali siano omogenei (coincidenza di soggetti, titoli e quote).</a:t>
            </a:r>
          </a:p>
          <a:p>
            <a:r>
              <a:rPr lang="it-IT" dirty="0"/>
              <a:t>Nel caso in cui su una medesima unità immobiliare ci siano porzioni con ditte disomogenee, ciascuna porzione mantiene i propri identificativi e viene iscritta in atti con le titolarità di competenza.</a:t>
            </a:r>
          </a:p>
          <a:p>
            <a:endParaRPr lang="it-IT" dirty="0"/>
          </a:p>
          <a:p>
            <a:r>
              <a:rPr lang="it-IT" dirty="0"/>
              <a:t>Deve essere presentata una dichiarazione per ogni porzione avente differente titolarità con la specifica causale: </a:t>
            </a:r>
            <a:r>
              <a:rPr lang="it-IT" b="1" dirty="0">
                <a:solidFill>
                  <a:srgbClr val="E67B15"/>
                </a:solidFill>
              </a:rPr>
              <a:t>ALTRE-DICHIARAZIONE DI PORZIONE DI U.I.U. </a:t>
            </a:r>
            <a:r>
              <a:rPr lang="it-IT" dirty="0"/>
              <a:t>(Note 15232/2002 e 23643/2013).</a:t>
            </a:r>
          </a:p>
          <a:p>
            <a:endParaRPr lang="it-IT" b="1" dirty="0">
              <a:solidFill>
                <a:srgbClr val="E67B15"/>
              </a:solidFill>
            </a:endParaRPr>
          </a:p>
        </p:txBody>
      </p:sp>
    </p:spTree>
    <p:extLst>
      <p:ext uri="{BB962C8B-B14F-4D97-AF65-F5344CB8AC3E}">
        <p14:creationId xmlns:p14="http://schemas.microsoft.com/office/powerpoint/2010/main" val="8868309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9C78B-2BC4-7CCA-A586-C5CB68A091C2}"/>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32E452C4-F55C-6FBE-A6EA-BB7CA1E3AE4B}"/>
              </a:ext>
            </a:extLst>
          </p:cNvPr>
          <p:cNvSpPr>
            <a:spLocks noGrp="1"/>
          </p:cNvSpPr>
          <p:nvPr>
            <p:ph type="title"/>
          </p:nvPr>
        </p:nvSpPr>
        <p:spPr/>
        <p:txBody>
          <a:bodyPr>
            <a:normAutofit fontScale="90000"/>
          </a:bodyPr>
          <a:lstStyle/>
          <a:p>
            <a:r>
              <a:rPr lang="it-IT" dirty="0"/>
              <a:t>Le porzioni di u.i.u.</a:t>
            </a:r>
          </a:p>
        </p:txBody>
      </p:sp>
      <p:sp>
        <p:nvSpPr>
          <p:cNvPr id="4" name="Segnaposto contenuto 3">
            <a:extLst>
              <a:ext uri="{FF2B5EF4-FFF2-40B4-BE49-F238E27FC236}">
                <a16:creationId xmlns:a16="http://schemas.microsoft.com/office/drawing/2014/main" id="{DD82812B-502E-7140-E7B4-2700E90555E3}"/>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Relazione tecnica: </a:t>
            </a:r>
          </a:p>
          <a:p>
            <a:r>
              <a:rPr lang="it-IT" dirty="0"/>
              <a:t>Nel Quadro D andrà specificato «</a:t>
            </a:r>
            <a:r>
              <a:rPr lang="it-IT" b="1" dirty="0">
                <a:solidFill>
                  <a:srgbClr val="E67B15"/>
                </a:solidFill>
              </a:rPr>
              <a:t>Porzione di u.i.u. unita di fatto con quella di foglio xxx Part. yyy Sub zzzz. Rendita attribuita alla porzione di u.i.u. ai fini fiscali</a:t>
            </a:r>
            <a:r>
              <a:rPr lang="it-IT" dirty="0"/>
              <a:t>».</a:t>
            </a:r>
          </a:p>
          <a:p>
            <a:endParaRPr lang="it-IT" dirty="0"/>
          </a:p>
          <a:p>
            <a:endParaRPr lang="it-IT" dirty="0"/>
          </a:p>
          <a:p>
            <a:endParaRPr lang="it-IT" dirty="0"/>
          </a:p>
        </p:txBody>
      </p:sp>
    </p:spTree>
    <p:extLst>
      <p:ext uri="{BB962C8B-B14F-4D97-AF65-F5344CB8AC3E}">
        <p14:creationId xmlns:p14="http://schemas.microsoft.com/office/powerpoint/2010/main" val="24886012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8A44B-F951-B462-75FE-D6721B42D737}"/>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EBBF940F-90D0-4D40-E9E2-B3611CA539F3}"/>
              </a:ext>
            </a:extLst>
          </p:cNvPr>
          <p:cNvSpPr>
            <a:spLocks noGrp="1"/>
          </p:cNvSpPr>
          <p:nvPr>
            <p:ph type="title"/>
          </p:nvPr>
        </p:nvSpPr>
        <p:spPr/>
        <p:txBody>
          <a:bodyPr>
            <a:normAutofit fontScale="90000"/>
          </a:bodyPr>
          <a:lstStyle/>
          <a:p>
            <a:r>
              <a:rPr lang="it-IT" dirty="0"/>
              <a:t>Le porzioni di u.i.u.</a:t>
            </a:r>
          </a:p>
        </p:txBody>
      </p:sp>
      <p:sp>
        <p:nvSpPr>
          <p:cNvPr id="4" name="Segnaposto contenuto 3">
            <a:extLst>
              <a:ext uri="{FF2B5EF4-FFF2-40B4-BE49-F238E27FC236}">
                <a16:creationId xmlns:a16="http://schemas.microsoft.com/office/drawing/2014/main" id="{F976FF08-7DA1-027C-C74A-F0CB712F341E}"/>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Classamento: </a:t>
            </a:r>
          </a:p>
          <a:p>
            <a:r>
              <a:rPr lang="it-IT" dirty="0"/>
              <a:t>A tutte le porzioni andrà attribuita la categoria e la classe più appropriata considerando le caratteristiche dell’unità immobiliare </a:t>
            </a:r>
            <a:r>
              <a:rPr lang="it-IT" b="1" dirty="0">
                <a:solidFill>
                  <a:srgbClr val="E67B15"/>
                </a:solidFill>
              </a:rPr>
              <a:t>nella sua interezza</a:t>
            </a:r>
            <a:r>
              <a:rPr lang="it-IT" dirty="0"/>
              <a:t>.</a:t>
            </a:r>
          </a:p>
          <a:p>
            <a:r>
              <a:rPr lang="it-IT" dirty="0"/>
              <a:t>La rendita di ciascuna porzione sarà attribuita in ragione delle relative consistenze.</a:t>
            </a:r>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20891685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9A7E-4ECB-BAEC-03B7-983BE7E6D130}"/>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79E81137-4184-809D-BC06-E01CFEC625DB}"/>
              </a:ext>
            </a:extLst>
          </p:cNvPr>
          <p:cNvSpPr>
            <a:spLocks noGrp="1"/>
          </p:cNvSpPr>
          <p:nvPr>
            <p:ph type="title"/>
          </p:nvPr>
        </p:nvSpPr>
        <p:spPr/>
        <p:txBody>
          <a:bodyPr>
            <a:normAutofit fontScale="90000"/>
          </a:bodyPr>
          <a:lstStyle/>
          <a:p>
            <a:r>
              <a:rPr lang="it-IT" dirty="0"/>
              <a:t>Le porzioni di u.i.u.</a:t>
            </a:r>
          </a:p>
        </p:txBody>
      </p:sp>
      <p:sp>
        <p:nvSpPr>
          <p:cNvPr id="4" name="Segnaposto contenuto 3">
            <a:extLst>
              <a:ext uri="{FF2B5EF4-FFF2-40B4-BE49-F238E27FC236}">
                <a16:creationId xmlns:a16="http://schemas.microsoft.com/office/drawing/2014/main" id="{E878D006-0732-60AC-29DC-2C779D206545}"/>
              </a:ext>
            </a:extLst>
          </p:cNvPr>
          <p:cNvSpPr>
            <a:spLocks noGrp="1"/>
          </p:cNvSpPr>
          <p:nvPr>
            <p:ph idx="1"/>
          </p:nvPr>
        </p:nvSpPr>
        <p:spPr>
          <a:xfrm>
            <a:off x="838200" y="1094814"/>
            <a:ext cx="10515600" cy="4955466"/>
          </a:xfrm>
        </p:spPr>
        <p:txBody>
          <a:bodyPr>
            <a:normAutofit/>
          </a:bodyPr>
          <a:lstStyle/>
          <a:p>
            <a:r>
              <a:rPr lang="it-IT" b="1" dirty="0">
                <a:solidFill>
                  <a:srgbClr val="E67B15"/>
                </a:solidFill>
              </a:rPr>
              <a:t>Rappresentazione:</a:t>
            </a:r>
          </a:p>
          <a:p>
            <a:r>
              <a:rPr lang="it-IT" dirty="0"/>
              <a:t>Nella planimetria relativa a ciascuna porzione deve esser riportata con linea continua la porzione oggetto della dichiarazione,  con linea “tratto-punto” il confine tra le diverse porzioni e con linea tratteggiata tutte le altre porzioni. </a:t>
            </a:r>
          </a:p>
        </p:txBody>
      </p:sp>
    </p:spTree>
    <p:extLst>
      <p:ext uri="{BB962C8B-B14F-4D97-AF65-F5344CB8AC3E}">
        <p14:creationId xmlns:p14="http://schemas.microsoft.com/office/powerpoint/2010/main" val="3256209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9A7E-4ECB-BAEC-03B7-983BE7E6D130}"/>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D8BEF013-061C-328B-93F3-C00D492B76D7}"/>
              </a:ext>
            </a:extLst>
          </p:cNvPr>
          <p:cNvPicPr>
            <a:picLocks noChangeAspect="1"/>
          </p:cNvPicPr>
          <p:nvPr/>
        </p:nvPicPr>
        <p:blipFill>
          <a:blip r:embed="rId2"/>
          <a:stretch>
            <a:fillRect/>
          </a:stretch>
        </p:blipFill>
        <p:spPr>
          <a:xfrm>
            <a:off x="1828430" y="403124"/>
            <a:ext cx="8535140" cy="5654530"/>
          </a:xfrm>
          <a:prstGeom prst="rect">
            <a:avLst/>
          </a:prstGeom>
        </p:spPr>
      </p:pic>
    </p:spTree>
    <p:extLst>
      <p:ext uri="{BB962C8B-B14F-4D97-AF65-F5344CB8AC3E}">
        <p14:creationId xmlns:p14="http://schemas.microsoft.com/office/powerpoint/2010/main" val="169979602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26B10-A355-32FF-AFC5-8E4FEB6F045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0BF39A-C65D-5A0A-E7AE-998BBEA19E9F}"/>
              </a:ext>
            </a:extLst>
          </p:cNvPr>
          <p:cNvSpPr>
            <a:spLocks noGrp="1"/>
          </p:cNvSpPr>
          <p:nvPr>
            <p:ph type="title"/>
          </p:nvPr>
        </p:nvSpPr>
        <p:spPr/>
        <p:txBody>
          <a:bodyPr/>
          <a:lstStyle/>
          <a:p>
            <a:r>
              <a:rPr lang="it-IT" dirty="0"/>
              <a:t>Scorporo delle componenti impiantistiche</a:t>
            </a:r>
          </a:p>
        </p:txBody>
      </p:sp>
      <p:sp>
        <p:nvSpPr>
          <p:cNvPr id="3" name="Segnaposto testo 2">
            <a:extLst>
              <a:ext uri="{FF2B5EF4-FFF2-40B4-BE49-F238E27FC236}">
                <a16:creationId xmlns:a16="http://schemas.microsoft.com/office/drawing/2014/main" id="{52D10CD4-D58E-8B8E-DDF1-63B56C899EF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10E72A5-77C1-C444-A6AA-DD0FEEA10CC1}"/>
              </a:ext>
            </a:extLst>
          </p:cNvPr>
          <p:cNvSpPr>
            <a:spLocks noGrp="1"/>
          </p:cNvSpPr>
          <p:nvPr>
            <p:ph type="sldNum" sz="quarter" idx="12"/>
          </p:nvPr>
        </p:nvSpPr>
        <p:spPr/>
        <p:txBody>
          <a:bodyPr/>
          <a:lstStyle/>
          <a:p>
            <a:fld id="{6F6FA4E5-B221-439B-9903-5206B3A7F78C}" type="slidenum">
              <a:rPr lang="it-IT" smtClean="0"/>
              <a:pPr/>
              <a:t>165</a:t>
            </a:fld>
            <a:endParaRPr lang="it-IT" dirty="0"/>
          </a:p>
        </p:txBody>
      </p:sp>
    </p:spTree>
    <p:extLst>
      <p:ext uri="{BB962C8B-B14F-4D97-AF65-F5344CB8AC3E}">
        <p14:creationId xmlns:p14="http://schemas.microsoft.com/office/powerpoint/2010/main" val="384089300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B1E61-545F-4533-B397-08CA5B1111CB}"/>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D378292C-8969-7C8B-2B73-188558DC4737}"/>
              </a:ext>
            </a:extLst>
          </p:cNvPr>
          <p:cNvSpPr>
            <a:spLocks noGrp="1"/>
          </p:cNvSpPr>
          <p:nvPr>
            <p:ph type="title"/>
          </p:nvPr>
        </p:nvSpPr>
        <p:spPr/>
        <p:txBody>
          <a:bodyPr>
            <a:normAutofit fontScale="90000"/>
          </a:bodyPr>
          <a:lstStyle/>
          <a:p>
            <a:r>
              <a:rPr lang="it-IT" dirty="0"/>
              <a:t>Scorporo delle componenti impiantistiche</a:t>
            </a:r>
          </a:p>
        </p:txBody>
      </p:sp>
      <p:sp>
        <p:nvSpPr>
          <p:cNvPr id="4" name="Segnaposto contenuto 3">
            <a:extLst>
              <a:ext uri="{FF2B5EF4-FFF2-40B4-BE49-F238E27FC236}">
                <a16:creationId xmlns:a16="http://schemas.microsoft.com/office/drawing/2014/main" id="{F3925AAB-1E34-5F14-3729-7D35222B0872}"/>
              </a:ext>
            </a:extLst>
          </p:cNvPr>
          <p:cNvSpPr>
            <a:spLocks noGrp="1"/>
          </p:cNvSpPr>
          <p:nvPr>
            <p:ph idx="1"/>
          </p:nvPr>
        </p:nvSpPr>
        <p:spPr>
          <a:xfrm>
            <a:off x="838200" y="1094814"/>
            <a:ext cx="10515600" cy="4955466"/>
          </a:xfrm>
        </p:spPr>
        <p:txBody>
          <a:bodyPr>
            <a:normAutofit/>
          </a:bodyPr>
          <a:lstStyle/>
          <a:p>
            <a:r>
              <a:rPr lang="it-IT" dirty="0"/>
              <a:t>La dichiarazione va presentata con tipologia di documento: DICHIARAZIONE RESA AI SENSI DELL’ART.1, COMMA 22, L.n. 208/2015.</a:t>
            </a:r>
          </a:p>
          <a:p>
            <a:r>
              <a:rPr lang="it-IT" dirty="0"/>
              <a:t>La selezione della tipologia comporta l’impostazione automatica della causale «Rideterminazione della rendita ai sensi dell’art. 1, comma 22, L. n. 208/2015» che verrà riportata anche in visura.</a:t>
            </a:r>
          </a:p>
          <a:p>
            <a:r>
              <a:rPr lang="it-IT" dirty="0"/>
              <a:t>È richiesta una dichiarazione per ogni u.i. da aggiornare.</a:t>
            </a:r>
          </a:p>
          <a:p>
            <a:r>
              <a:rPr lang="it-IT" dirty="0"/>
              <a:t>Non deve essere cambiata la sagoma, la consistenza o la distribuzione degli spazi interni (causale incompatibile con altre causali di presentazione).</a:t>
            </a:r>
          </a:p>
          <a:p>
            <a:r>
              <a:rPr lang="it-IT" dirty="0"/>
              <a:t>Deve essere ripresentata la planimetria, priva della rappresentazione delle componenti impiantistiche.</a:t>
            </a:r>
          </a:p>
          <a:p>
            <a:endParaRPr lang="it-IT" dirty="0"/>
          </a:p>
          <a:p>
            <a:endParaRPr lang="it-IT" dirty="0"/>
          </a:p>
        </p:txBody>
      </p:sp>
    </p:spTree>
    <p:extLst>
      <p:ext uri="{BB962C8B-B14F-4D97-AF65-F5344CB8AC3E}">
        <p14:creationId xmlns:p14="http://schemas.microsoft.com/office/powerpoint/2010/main" val="484365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A8F9B-1BA6-7585-7624-885686E2CAE1}"/>
              </a:ext>
            </a:extLst>
          </p:cNvPr>
          <p:cNvSpPr>
            <a:spLocks noGrp="1"/>
          </p:cNvSpPr>
          <p:nvPr>
            <p:ph type="title"/>
          </p:nvPr>
        </p:nvSpPr>
        <p:spPr/>
        <p:txBody>
          <a:bodyPr/>
          <a:lstStyle/>
          <a:p>
            <a:r>
              <a:rPr lang="it-IT" dirty="0"/>
              <a:t>Tipologie di immobili</a:t>
            </a:r>
          </a:p>
        </p:txBody>
      </p:sp>
      <p:sp>
        <p:nvSpPr>
          <p:cNvPr id="3" name="Segnaposto testo 2">
            <a:extLst>
              <a:ext uri="{FF2B5EF4-FFF2-40B4-BE49-F238E27FC236}">
                <a16:creationId xmlns:a16="http://schemas.microsoft.com/office/drawing/2014/main" id="{2CB024D3-C2F0-7BA3-5B4F-3B28F4808F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7ED749B-27C6-22C4-388E-0899E7A4F19C}"/>
              </a:ext>
            </a:extLst>
          </p:cNvPr>
          <p:cNvSpPr>
            <a:spLocks noGrp="1"/>
          </p:cNvSpPr>
          <p:nvPr>
            <p:ph type="sldNum" sz="quarter" idx="12"/>
          </p:nvPr>
        </p:nvSpPr>
        <p:spPr/>
        <p:txBody>
          <a:bodyPr/>
          <a:lstStyle/>
          <a:p>
            <a:fld id="{6F6FA4E5-B221-439B-9903-5206B3A7F78C}" type="slidenum">
              <a:rPr lang="it-IT" smtClean="0"/>
              <a:t>17</a:t>
            </a:fld>
            <a:endParaRPr lang="it-IT" dirty="0"/>
          </a:p>
        </p:txBody>
      </p:sp>
    </p:spTree>
    <p:extLst>
      <p:ext uri="{BB962C8B-B14F-4D97-AF65-F5344CB8AC3E}">
        <p14:creationId xmlns:p14="http://schemas.microsoft.com/office/powerpoint/2010/main" val="4154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556EC-2988-A499-456A-815F9380C485}"/>
            </a:ext>
          </a:extLst>
        </p:cNvPr>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8FE4B9C4-DCD0-B712-3AC6-FE03EE0F81FD}"/>
              </a:ext>
            </a:extLst>
          </p:cNvPr>
          <p:cNvSpPr>
            <a:spLocks noGrp="1"/>
          </p:cNvSpPr>
          <p:nvPr>
            <p:ph idx="1"/>
          </p:nvPr>
        </p:nvSpPr>
        <p:spPr>
          <a:xfrm>
            <a:off x="838200" y="1014925"/>
            <a:ext cx="10515600" cy="5082149"/>
          </a:xfrm>
        </p:spPr>
        <p:txBody>
          <a:bodyPr>
            <a:normAutofit/>
          </a:bodyPr>
          <a:lstStyle/>
          <a:p>
            <a:r>
              <a:rPr lang="it-IT" dirty="0"/>
              <a:t>Con la formazione del catasto, il territorio di ogni comune è stato distinto in zone omogenee in cui sono ricomprese unità immobiliari similari. </a:t>
            </a:r>
          </a:p>
          <a:p>
            <a:r>
              <a:rPr lang="it-IT" dirty="0"/>
              <a:t>All’interno di ciascun comune, è stata quindi eseguita l’operazione di </a:t>
            </a:r>
            <a:r>
              <a:rPr lang="it-IT" b="1" dirty="0">
                <a:solidFill>
                  <a:srgbClr val="E67B15"/>
                </a:solidFill>
              </a:rPr>
              <a:t>qualificazione:</a:t>
            </a:r>
            <a:r>
              <a:rPr lang="it-IT" dirty="0"/>
              <a:t> le unità immobiliari sono state distinte in «categorie di immobili», determinando un «quadro generale di qualificazione».</a:t>
            </a:r>
          </a:p>
          <a:p>
            <a:endParaRPr lang="it-IT" dirty="0"/>
          </a:p>
          <a:p>
            <a:r>
              <a:rPr lang="it-IT" dirty="0"/>
              <a:t>Gli immobili sono stati suddivisi in cinque gruppi di categorie, distinti dalle lettere A, B, C, D ed E.</a:t>
            </a:r>
          </a:p>
          <a:p>
            <a:endParaRPr lang="it-IT" dirty="0"/>
          </a:p>
        </p:txBody>
      </p:sp>
      <p:sp>
        <p:nvSpPr>
          <p:cNvPr id="6" name="Titolo 5">
            <a:extLst>
              <a:ext uri="{FF2B5EF4-FFF2-40B4-BE49-F238E27FC236}">
                <a16:creationId xmlns:a16="http://schemas.microsoft.com/office/drawing/2014/main" id="{E55A2B4D-8BA6-BD06-EC73-126455541595}"/>
              </a:ext>
            </a:extLst>
          </p:cNvPr>
          <p:cNvSpPr>
            <a:spLocks noGrp="1"/>
          </p:cNvSpPr>
          <p:nvPr>
            <p:ph type="title"/>
          </p:nvPr>
        </p:nvSpPr>
        <p:spPr/>
        <p:txBody>
          <a:bodyPr>
            <a:normAutofit fontScale="90000"/>
          </a:bodyPr>
          <a:lstStyle/>
          <a:p>
            <a:r>
              <a:rPr lang="it-IT" dirty="0"/>
              <a:t>Tipologie di immobili</a:t>
            </a:r>
          </a:p>
        </p:txBody>
      </p:sp>
    </p:spTree>
    <p:extLst>
      <p:ext uri="{BB962C8B-B14F-4D97-AF65-F5344CB8AC3E}">
        <p14:creationId xmlns:p14="http://schemas.microsoft.com/office/powerpoint/2010/main" val="2239899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algn="ctr"/>
            <a:endParaRPr lang="it-IT" dirty="0"/>
          </a:p>
          <a:p>
            <a:pPr algn="ctr"/>
            <a:endParaRPr lang="it-IT" dirty="0"/>
          </a:p>
          <a:p>
            <a:pPr algn="ctr"/>
            <a:endParaRPr lang="it-IT" dirty="0"/>
          </a:p>
          <a:p>
            <a:pPr algn="ctr"/>
            <a:endParaRPr lang="it-IT" dirty="0"/>
          </a:p>
          <a:p>
            <a:r>
              <a:rPr lang="it-IT" dirty="0"/>
              <a:t>Ciascuna unità immobiliare viene qualificata in uno dei gruppi in base alla destinazione propria risultante dalle sue caratteristiche costruttive e non in base all’uso attuale. </a:t>
            </a:r>
          </a:p>
          <a:p>
            <a:r>
              <a:rPr lang="it-IT" dirty="0"/>
              <a:t>Non deve tenersi conto di destinazioni occasionali o non usuali, di prevedibile breve durata e non conformi a quelle che, sul luogo, hanno normalmente analoghe unità immobiliari.</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Tipologie di immobili</a:t>
            </a:r>
          </a:p>
        </p:txBody>
      </p:sp>
      <p:graphicFrame>
        <p:nvGraphicFramePr>
          <p:cNvPr id="19" name="Diagramma 18">
            <a:extLst>
              <a:ext uri="{FF2B5EF4-FFF2-40B4-BE49-F238E27FC236}">
                <a16:creationId xmlns:a16="http://schemas.microsoft.com/office/drawing/2014/main" id="{75326C53-00F9-FCCD-9A38-299678996DB8}"/>
              </a:ext>
            </a:extLst>
          </p:cNvPr>
          <p:cNvGraphicFramePr/>
          <p:nvPr>
            <p:extLst>
              <p:ext uri="{D42A27DB-BD31-4B8C-83A1-F6EECF244321}">
                <p14:modId xmlns:p14="http://schemas.microsoft.com/office/powerpoint/2010/main" val="787478395"/>
              </p:ext>
            </p:extLst>
          </p:nvPr>
        </p:nvGraphicFramePr>
        <p:xfrm>
          <a:off x="993140" y="975360"/>
          <a:ext cx="10205720" cy="19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88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FFDD696B-9F38-D056-2A3B-DCF2646B071F}"/>
              </a:ext>
            </a:extLst>
          </p:cNvPr>
          <p:cNvSpPr>
            <a:spLocks noGrp="1"/>
          </p:cNvSpPr>
          <p:nvPr>
            <p:ph idx="1"/>
          </p:nvPr>
        </p:nvSpPr>
        <p:spPr>
          <a:xfrm>
            <a:off x="838200" y="1434517"/>
            <a:ext cx="10515600" cy="4742446"/>
          </a:xfrm>
        </p:spPr>
        <p:txBody>
          <a:bodyPr numCol="2">
            <a:normAutofit/>
          </a:bodyPr>
          <a:lstStyle/>
          <a:p>
            <a:pPr>
              <a:buClr>
                <a:srgbClr val="EF7C07"/>
              </a:buClr>
              <a:buFont typeface="Wingdings" panose="05000000000000000000" pitchFamily="2" charset="2"/>
              <a:buChar char="q"/>
            </a:pPr>
            <a:r>
              <a:rPr lang="it-IT" dirty="0"/>
              <a:t>L’unità immobiliare</a:t>
            </a:r>
          </a:p>
          <a:p>
            <a:pPr>
              <a:buClr>
                <a:srgbClr val="EF7C07"/>
              </a:buClr>
              <a:buFont typeface="Wingdings" panose="05000000000000000000" pitchFamily="2" charset="2"/>
              <a:buChar char="q"/>
            </a:pPr>
            <a:r>
              <a:rPr lang="it-IT" dirty="0"/>
              <a:t>Gli immobili a destinazione speciale e particolare</a:t>
            </a:r>
          </a:p>
          <a:p>
            <a:pPr>
              <a:buClr>
                <a:srgbClr val="EF7C07"/>
              </a:buClr>
              <a:buFont typeface="Wingdings" panose="05000000000000000000" pitchFamily="2" charset="2"/>
              <a:buChar char="q"/>
            </a:pPr>
            <a:r>
              <a:rPr lang="it-IT" dirty="0"/>
              <a:t>Criteri di classamento</a:t>
            </a:r>
          </a:p>
          <a:p>
            <a:pPr>
              <a:buClr>
                <a:srgbClr val="EF7C07"/>
              </a:buClr>
              <a:buFont typeface="Wingdings" panose="05000000000000000000" pitchFamily="2" charset="2"/>
              <a:buChar char="q"/>
            </a:pPr>
            <a:r>
              <a:rPr lang="it-IT" dirty="0"/>
              <a:t>Rendita delle unità immobiliari a destinazione speciale e particolare</a:t>
            </a:r>
          </a:p>
          <a:p>
            <a:pPr>
              <a:buClr>
                <a:srgbClr val="EF7C07"/>
              </a:buClr>
              <a:buFont typeface="Wingdings" panose="05000000000000000000" pitchFamily="2" charset="2"/>
              <a:buChar char="q"/>
            </a:pPr>
            <a:r>
              <a:rPr lang="it-IT" dirty="0"/>
              <a:t>Circolare 6/2012</a:t>
            </a:r>
          </a:p>
          <a:p>
            <a:pPr lvl="1">
              <a:buClr>
                <a:srgbClr val="EF7C07"/>
              </a:buClr>
              <a:buFont typeface="Wingdings" panose="05000000000000000000" pitchFamily="2" charset="2"/>
              <a:buChar char="q"/>
            </a:pPr>
            <a:r>
              <a:rPr lang="it-IT" dirty="0"/>
              <a:t>Procedimento diretto</a:t>
            </a:r>
          </a:p>
          <a:p>
            <a:pPr lvl="2">
              <a:buClr>
                <a:srgbClr val="EF7C07"/>
              </a:buClr>
              <a:buFont typeface="Wingdings" panose="05000000000000000000" pitchFamily="2" charset="2"/>
              <a:buChar char="q"/>
            </a:pPr>
            <a:r>
              <a:rPr lang="it-IT" dirty="0"/>
              <a:t>Approccio reddituale</a:t>
            </a:r>
          </a:p>
          <a:p>
            <a:pPr lvl="1">
              <a:buClr>
                <a:srgbClr val="EF7C07"/>
              </a:buClr>
              <a:buFont typeface="Wingdings" panose="05000000000000000000" pitchFamily="2" charset="2"/>
              <a:buChar char="q"/>
            </a:pPr>
            <a:r>
              <a:rPr lang="it-IT" dirty="0"/>
              <a:t>Procedimento indiretto</a:t>
            </a:r>
          </a:p>
          <a:p>
            <a:pPr lvl="2">
              <a:buClr>
                <a:srgbClr val="EF7C07"/>
              </a:buClr>
              <a:buFont typeface="Wingdings" panose="05000000000000000000" pitchFamily="2" charset="2"/>
              <a:buChar char="q"/>
            </a:pPr>
            <a:r>
              <a:rPr lang="it-IT" dirty="0"/>
              <a:t>Approccio di mercato</a:t>
            </a:r>
          </a:p>
          <a:p>
            <a:pPr lvl="2">
              <a:buClr>
                <a:srgbClr val="EF7C07"/>
              </a:buClr>
              <a:buFont typeface="Wingdings" panose="05000000000000000000" pitchFamily="2" charset="2"/>
              <a:buChar char="q"/>
            </a:pPr>
            <a:r>
              <a:rPr lang="it-IT" dirty="0"/>
              <a:t>Approccio di costo</a:t>
            </a:r>
          </a:p>
          <a:p>
            <a:pPr lvl="1">
              <a:buClr>
                <a:srgbClr val="EF7C07"/>
              </a:buClr>
              <a:buFont typeface="Wingdings" panose="05000000000000000000" pitchFamily="2" charset="2"/>
              <a:buChar char="q"/>
            </a:pPr>
            <a:r>
              <a:rPr lang="it-IT" dirty="0"/>
              <a:t>Saggio di fruttuosità</a:t>
            </a:r>
          </a:p>
          <a:p>
            <a:pPr>
              <a:buClr>
                <a:srgbClr val="EF7C07"/>
              </a:buClr>
              <a:buFont typeface="Wingdings" panose="05000000000000000000" pitchFamily="2" charset="2"/>
              <a:buChar char="q"/>
            </a:pPr>
            <a:r>
              <a:rPr lang="it-IT" dirty="0"/>
              <a:t>Circolare 2/2016</a:t>
            </a:r>
          </a:p>
          <a:p>
            <a:pPr>
              <a:buClr>
                <a:srgbClr val="EF7C07"/>
              </a:buClr>
              <a:buFont typeface="Wingdings" panose="05000000000000000000" pitchFamily="2" charset="2"/>
              <a:buChar char="q"/>
            </a:pPr>
            <a:r>
              <a:rPr lang="it-IT" dirty="0"/>
              <a:t>Gli atti di aggiornamento</a:t>
            </a:r>
          </a:p>
          <a:p>
            <a:pPr lvl="1">
              <a:buClr>
                <a:srgbClr val="EF7C07"/>
              </a:buClr>
              <a:buFont typeface="Wingdings" panose="05000000000000000000" pitchFamily="2" charset="2"/>
              <a:buChar char="q"/>
            </a:pPr>
            <a:r>
              <a:rPr lang="it-IT" dirty="0"/>
              <a:t>La scheda di dichiarazione</a:t>
            </a:r>
          </a:p>
          <a:p>
            <a:pPr lvl="1">
              <a:buClr>
                <a:srgbClr val="EF7C07"/>
              </a:buClr>
              <a:buFont typeface="Wingdings" panose="05000000000000000000" pitchFamily="2" charset="2"/>
              <a:buChar char="q"/>
            </a:pPr>
            <a:r>
              <a:rPr lang="it-IT" dirty="0"/>
              <a:t>Il soggetto dichiarante</a:t>
            </a:r>
          </a:p>
          <a:p>
            <a:pPr lvl="1">
              <a:buClr>
                <a:srgbClr val="EF7C07"/>
              </a:buClr>
              <a:buFont typeface="Wingdings" panose="05000000000000000000" pitchFamily="2" charset="2"/>
              <a:buChar char="q"/>
            </a:pPr>
            <a:r>
              <a:rPr lang="it-IT" dirty="0"/>
              <a:t>Le porzioni di UIU</a:t>
            </a:r>
          </a:p>
          <a:p>
            <a:pPr lvl="1">
              <a:buClr>
                <a:srgbClr val="EF7C07"/>
              </a:buClr>
              <a:buFont typeface="Wingdings" panose="05000000000000000000" pitchFamily="2" charset="2"/>
              <a:buChar char="q"/>
            </a:pPr>
            <a:r>
              <a:rPr lang="it-IT" dirty="0"/>
              <a:t>Lo scorporo componenti impiantistiche</a:t>
            </a:r>
          </a:p>
        </p:txBody>
      </p:sp>
      <p:sp>
        <p:nvSpPr>
          <p:cNvPr id="5" name="Titolo 4">
            <a:extLst>
              <a:ext uri="{FF2B5EF4-FFF2-40B4-BE49-F238E27FC236}">
                <a16:creationId xmlns:a16="http://schemas.microsoft.com/office/drawing/2014/main" id="{0137D18C-C8E6-BC79-1FCA-013B79B16ED0}"/>
              </a:ext>
            </a:extLst>
          </p:cNvPr>
          <p:cNvSpPr>
            <a:spLocks noGrp="1"/>
          </p:cNvSpPr>
          <p:nvPr>
            <p:ph type="title"/>
          </p:nvPr>
        </p:nvSpPr>
        <p:spPr/>
        <p:txBody>
          <a:bodyPr>
            <a:normAutofit fontScale="90000"/>
          </a:bodyPr>
          <a:lstStyle/>
          <a:p>
            <a:r>
              <a:rPr lang="it-IT" dirty="0"/>
              <a:t>Giorno 1</a:t>
            </a:r>
          </a:p>
        </p:txBody>
      </p:sp>
    </p:spTree>
    <p:extLst>
      <p:ext uri="{BB962C8B-B14F-4D97-AF65-F5344CB8AC3E}">
        <p14:creationId xmlns:p14="http://schemas.microsoft.com/office/powerpoint/2010/main" val="383415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A8F9B-1BA6-7585-7624-885686E2CAE1}"/>
              </a:ext>
            </a:extLst>
          </p:cNvPr>
          <p:cNvSpPr>
            <a:spLocks noGrp="1"/>
          </p:cNvSpPr>
          <p:nvPr>
            <p:ph type="title"/>
          </p:nvPr>
        </p:nvSpPr>
        <p:spPr/>
        <p:txBody>
          <a:bodyPr/>
          <a:lstStyle/>
          <a:p>
            <a:r>
              <a:rPr lang="it-IT" dirty="0"/>
              <a:t>Immobili a destinazione speciale e particolare</a:t>
            </a:r>
          </a:p>
        </p:txBody>
      </p:sp>
      <p:sp>
        <p:nvSpPr>
          <p:cNvPr id="3" name="Segnaposto testo 2">
            <a:extLst>
              <a:ext uri="{FF2B5EF4-FFF2-40B4-BE49-F238E27FC236}">
                <a16:creationId xmlns:a16="http://schemas.microsoft.com/office/drawing/2014/main" id="{2CB024D3-C2F0-7BA3-5B4F-3B28F4808F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C1211FE-0183-2D47-E503-B81B7E8ECFE6}"/>
              </a:ext>
            </a:extLst>
          </p:cNvPr>
          <p:cNvSpPr>
            <a:spLocks noGrp="1"/>
          </p:cNvSpPr>
          <p:nvPr>
            <p:ph type="sldNum" sz="quarter" idx="12"/>
          </p:nvPr>
        </p:nvSpPr>
        <p:spPr/>
        <p:txBody>
          <a:bodyPr/>
          <a:lstStyle/>
          <a:p>
            <a:fld id="{6F6FA4E5-B221-439B-9903-5206B3A7F78C}" type="slidenum">
              <a:rPr lang="it-IT" smtClean="0"/>
              <a:t>20</a:t>
            </a:fld>
            <a:endParaRPr lang="it-IT" dirty="0"/>
          </a:p>
        </p:txBody>
      </p:sp>
    </p:spTree>
    <p:extLst>
      <p:ext uri="{BB962C8B-B14F-4D97-AF65-F5344CB8AC3E}">
        <p14:creationId xmlns:p14="http://schemas.microsoft.com/office/powerpoint/2010/main" val="331572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lnSpcReduction="10000"/>
          </a:bodyPr>
          <a:lstStyle/>
          <a:p>
            <a:r>
              <a:rPr lang="it-IT" dirty="0"/>
              <a:t>Sono immobili che, per caratteristiche tipologiche, dimensionali e reddituali, non risultano confrontabili con unità di riferimento dei gruppi a destinazione ordinaria.</a:t>
            </a:r>
          </a:p>
          <a:p>
            <a:r>
              <a:rPr lang="it-IT" dirty="0"/>
              <a:t>Le categorie «speciali» presentano caratteristiche costruttive e dimensionali determinate da speciali esigenze di una attività e non risultano suscettibili di destinazione diversa se non con radicali trasformazioni.</a:t>
            </a:r>
          </a:p>
          <a:p>
            <a:r>
              <a:rPr lang="it-IT" dirty="0"/>
              <a:t>Le categorie «particolari» hanno caratteristiche costruttive e dimensionali determinate dall’esigenza di assolvere  a particolari funzioni pubbliche o di interesse collettivo.</a:t>
            </a:r>
          </a:p>
          <a:p>
            <a:r>
              <a:rPr lang="it-IT" dirty="0"/>
              <a:t>La ridotta diffusione sul territorio non consente una valutazione della rendita per comparazione; la rendita catastale è pertanto determinata con </a:t>
            </a:r>
            <a:r>
              <a:rPr lang="it-IT" b="1" dirty="0">
                <a:solidFill>
                  <a:srgbClr val="E67B15"/>
                </a:solidFill>
              </a:rPr>
              <a:t>stima diretta</a:t>
            </a:r>
            <a:r>
              <a:rPr lang="it-IT" dirty="0"/>
              <a:t>.</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Immobili a destinazione speciale e particolare</a:t>
            </a:r>
          </a:p>
        </p:txBody>
      </p:sp>
    </p:spTree>
    <p:extLst>
      <p:ext uri="{BB962C8B-B14F-4D97-AF65-F5344CB8AC3E}">
        <p14:creationId xmlns:p14="http://schemas.microsoft.com/office/powerpoint/2010/main" val="293158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Il </a:t>
            </a:r>
            <a:r>
              <a:rPr lang="it-IT" b="1" dirty="0">
                <a:solidFill>
                  <a:srgbClr val="E67B15"/>
                </a:solidFill>
              </a:rPr>
              <a:t>classamento</a:t>
            </a:r>
            <a:r>
              <a:rPr lang="it-IT" dirty="0"/>
              <a:t> consiste nella verifica della sua destinazione non ordinaria e nella attribuzione della categoria. Non è prevista una suddivisione in classi e la rendita è determinata con stima puntuale.</a:t>
            </a:r>
          </a:p>
          <a:p>
            <a:r>
              <a:rPr lang="it-IT" dirty="0"/>
              <a:t>Gli immobili sono censiti in funzione delle loro caratteristiche oggettive e delle loro variazioni nel tempo e non in relazione a variazioni di natura soggettiva. Pertanto, il classamento deve tener conto delle sole caratteristiche oggettive, indipendentemente dalla natura giuridica dei soggetti proprietari e dagli eventuali interessi pubblici perseguiti. </a:t>
            </a:r>
          </a:p>
          <a:p>
            <a:r>
              <a:rPr lang="it-IT" dirty="0"/>
              <a:t>In particolare, l’esistenza di un </a:t>
            </a:r>
            <a:r>
              <a:rPr lang="it-IT" b="1" dirty="0">
                <a:solidFill>
                  <a:srgbClr val="E67B15"/>
                </a:solidFill>
              </a:rPr>
              <a:t>fine di lucro</a:t>
            </a:r>
            <a:r>
              <a:rPr lang="it-IT" dirty="0"/>
              <a:t>, specie se correlato alla natura del soggetto intestatario, </a:t>
            </a:r>
            <a:r>
              <a:rPr lang="it-IT" b="1" dirty="0">
                <a:solidFill>
                  <a:srgbClr val="E67B15"/>
                </a:solidFill>
              </a:rPr>
              <a:t>non è discriminante </a:t>
            </a:r>
            <a:r>
              <a:rPr lang="it-IT" dirty="0"/>
              <a:t>e determinante per l’attribuzione della categoria (circolare 4/2006).</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Immobili a destinazione speciale e particolare</a:t>
            </a:r>
          </a:p>
        </p:txBody>
      </p:sp>
    </p:spTree>
    <p:extLst>
      <p:ext uri="{BB962C8B-B14F-4D97-AF65-F5344CB8AC3E}">
        <p14:creationId xmlns:p14="http://schemas.microsoft.com/office/powerpoint/2010/main" val="4065290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Immobili a destinazione speciale e particolare</a:t>
            </a:r>
          </a:p>
        </p:txBody>
      </p:sp>
      <p:sp>
        <p:nvSpPr>
          <p:cNvPr id="3" name="Segnaposto contenuto 16">
            <a:extLst>
              <a:ext uri="{FF2B5EF4-FFF2-40B4-BE49-F238E27FC236}">
                <a16:creationId xmlns:a16="http://schemas.microsoft.com/office/drawing/2014/main" id="{BB80F934-1A7A-FE41-3364-73275A266ED8}"/>
              </a:ext>
            </a:extLst>
          </p:cNvPr>
          <p:cNvSpPr txBox="1">
            <a:spLocks/>
          </p:cNvSpPr>
          <p:nvPr/>
        </p:nvSpPr>
        <p:spPr>
          <a:xfrm>
            <a:off x="838200" y="1014925"/>
            <a:ext cx="10515600" cy="5082149"/>
          </a:xfrm>
          <a:prstGeom prst="rect">
            <a:avLst/>
          </a:prstGeom>
        </p:spPr>
        <p:txBody>
          <a:bodyPr vert="horz" lIns="91440" tIns="45720" rIns="91440" bIns="45720" rtlCol="0">
            <a:normAutofit fontScale="775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Categorie del Gruppo D</a:t>
            </a:r>
          </a:p>
          <a:p>
            <a:endParaRPr lang="it-IT" dirty="0"/>
          </a:p>
          <a:p>
            <a:pPr marL="457200" lvl="0" indent="-457200">
              <a:buFont typeface="Arial" panose="020B0604020202020204" pitchFamily="34" charset="0"/>
              <a:buChar char="•"/>
            </a:pPr>
            <a:r>
              <a:rPr lang="it-IT" i="0" dirty="0"/>
              <a:t>D/1 – Opifici</a:t>
            </a:r>
            <a:endParaRPr lang="it-IT" dirty="0"/>
          </a:p>
          <a:p>
            <a:pPr marL="457200" lvl="0" indent="-457200">
              <a:buFont typeface="Arial" panose="020B0604020202020204" pitchFamily="34" charset="0"/>
              <a:buChar char="•"/>
            </a:pPr>
            <a:r>
              <a:rPr lang="it-IT" i="0" dirty="0"/>
              <a:t>D/2 - Alberghi e pensioni</a:t>
            </a:r>
            <a:endParaRPr lang="it-IT" dirty="0"/>
          </a:p>
          <a:p>
            <a:pPr marL="457200" lvl="0" indent="-457200">
              <a:buFont typeface="Arial" panose="020B0604020202020204" pitchFamily="34" charset="0"/>
              <a:buChar char="•"/>
            </a:pPr>
            <a:r>
              <a:rPr lang="it-IT" i="0" dirty="0"/>
              <a:t>D/3 - Teatri, cinematografi, sale per concerti e spettacoli e simili</a:t>
            </a:r>
            <a:endParaRPr lang="it-IT" dirty="0"/>
          </a:p>
          <a:p>
            <a:pPr marL="457200" lvl="0" indent="-457200">
              <a:buFont typeface="Arial" panose="020B0604020202020204" pitchFamily="34" charset="0"/>
              <a:buChar char="•"/>
            </a:pPr>
            <a:r>
              <a:rPr lang="it-IT" i="0" dirty="0"/>
              <a:t>D/4 - Case di cura ed ospedali</a:t>
            </a:r>
            <a:endParaRPr lang="it-IT" dirty="0"/>
          </a:p>
          <a:p>
            <a:pPr marL="457200" lvl="0" indent="-457200">
              <a:buFont typeface="Arial" panose="020B0604020202020204" pitchFamily="34" charset="0"/>
              <a:buChar char="•"/>
            </a:pPr>
            <a:r>
              <a:rPr lang="it-IT" i="0" dirty="0"/>
              <a:t>D/5 - Istituti di credito, cambio ed assicurazione</a:t>
            </a:r>
            <a:endParaRPr lang="it-IT" dirty="0"/>
          </a:p>
          <a:p>
            <a:pPr marL="457200" lvl="0" indent="-457200">
              <a:buFont typeface="Arial" panose="020B0604020202020204" pitchFamily="34" charset="0"/>
              <a:buChar char="•"/>
            </a:pPr>
            <a:r>
              <a:rPr lang="it-IT" i="0" dirty="0"/>
              <a:t>D/6 - Fabbricati e locali per esercizi sportivi</a:t>
            </a:r>
            <a:endParaRPr lang="it-IT" dirty="0"/>
          </a:p>
          <a:p>
            <a:pPr marL="457200" lvl="0" indent="-457200">
              <a:buFont typeface="Arial" panose="020B0604020202020204" pitchFamily="34" charset="0"/>
              <a:buChar char="•"/>
            </a:pPr>
            <a:r>
              <a:rPr lang="it-IT" i="0" dirty="0"/>
              <a:t>D/7 - Fabbricati costruiti o adattati per speciali esigenze di una attività industriale e non suscettibili di destinazione diversa senza radicali trasformazioni</a:t>
            </a:r>
            <a:endParaRPr lang="it-IT" dirty="0"/>
          </a:p>
          <a:p>
            <a:pPr marL="457200" lvl="0" indent="-457200">
              <a:buFont typeface="Arial" panose="020B0604020202020204" pitchFamily="34" charset="0"/>
              <a:buChar char="•"/>
            </a:pPr>
            <a:r>
              <a:rPr lang="it-IT" i="0" dirty="0"/>
              <a:t>D/8 - Fabbricati costruiti o adattati per speciali esigenze di una attività commerciale e non suscettibili di destinazione diversa senza radicali trasformazioni</a:t>
            </a:r>
            <a:endParaRPr lang="it-IT" dirty="0"/>
          </a:p>
          <a:p>
            <a:pPr marL="457200" lvl="0" indent="-457200">
              <a:buFont typeface="Arial" panose="020B0604020202020204" pitchFamily="34" charset="0"/>
              <a:buChar char="•"/>
            </a:pPr>
            <a:r>
              <a:rPr lang="it-IT" i="0" dirty="0"/>
              <a:t>D/9 - Edifici galleggianti o sospesi, assicurati a punti fissi al suolo: ponti privati soggetti a pedaggio</a:t>
            </a:r>
          </a:p>
          <a:p>
            <a:pPr marL="457200" lvl="0" indent="-457200">
              <a:buFont typeface="Arial" panose="020B0604020202020204" pitchFamily="34" charset="0"/>
              <a:buChar char="•"/>
            </a:pPr>
            <a:r>
              <a:rPr lang="it-IT" i="0" dirty="0"/>
              <a:t>D/10 - Fabbricati per funzioni produttive connesse alle attività agricole</a:t>
            </a:r>
            <a:endParaRPr lang="it-IT" dirty="0"/>
          </a:p>
        </p:txBody>
      </p:sp>
    </p:spTree>
    <p:extLst>
      <p:ext uri="{BB962C8B-B14F-4D97-AF65-F5344CB8AC3E}">
        <p14:creationId xmlns:p14="http://schemas.microsoft.com/office/powerpoint/2010/main" val="2330719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Immobili a destinazione speciale e particolare</a:t>
            </a:r>
          </a:p>
        </p:txBody>
      </p:sp>
      <p:sp>
        <p:nvSpPr>
          <p:cNvPr id="3" name="Segnaposto contenuto 16">
            <a:extLst>
              <a:ext uri="{FF2B5EF4-FFF2-40B4-BE49-F238E27FC236}">
                <a16:creationId xmlns:a16="http://schemas.microsoft.com/office/drawing/2014/main" id="{BB80F934-1A7A-FE41-3364-73275A266ED8}"/>
              </a:ext>
            </a:extLst>
          </p:cNvPr>
          <p:cNvSpPr txBox="1">
            <a:spLocks/>
          </p:cNvSpPr>
          <p:nvPr/>
        </p:nvSpPr>
        <p:spPr>
          <a:xfrm>
            <a:off x="838200" y="1014925"/>
            <a:ext cx="10515600" cy="5082149"/>
          </a:xfrm>
          <a:prstGeom prst="rect">
            <a:avLst/>
          </a:prstGeom>
        </p:spPr>
        <p:txBody>
          <a:bodyPr vert="horz" lIns="91440" tIns="45720" rIns="91440" bIns="45720" rtlCol="0">
            <a:normAutofit fontScale="62500" lnSpcReduction="20000"/>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Categorie del Gruppo E</a:t>
            </a:r>
          </a:p>
          <a:p>
            <a:endParaRPr lang="it-IT" dirty="0"/>
          </a:p>
          <a:p>
            <a:pPr marL="571500" indent="-571500" algn="just">
              <a:buFont typeface="Arial" panose="020B0604020202020204" pitchFamily="34" charset="0"/>
              <a:buChar char="•"/>
            </a:pPr>
            <a:r>
              <a:rPr lang="it-IT" sz="4000" dirty="0"/>
              <a:t>E/1 - Stazioni per servizi di trasporto terrestri, marittimi ed aerei</a:t>
            </a:r>
          </a:p>
          <a:p>
            <a:pPr marL="571500" indent="-571500" algn="just">
              <a:buFont typeface="Arial" panose="020B0604020202020204" pitchFamily="34" charset="0"/>
              <a:buChar char="•"/>
            </a:pPr>
            <a:r>
              <a:rPr lang="it-IT" sz="4000" dirty="0"/>
              <a:t>E/2 - Ponti comunali e provinciali soggetti a pedaggio</a:t>
            </a:r>
          </a:p>
          <a:p>
            <a:pPr marL="571500" indent="-571500" algn="just">
              <a:buFont typeface="Arial" panose="020B0604020202020204" pitchFamily="34" charset="0"/>
              <a:buChar char="•"/>
            </a:pPr>
            <a:r>
              <a:rPr lang="it-IT" sz="4000" dirty="0"/>
              <a:t>E/3 - Costruzioni e fabbricati per speciali esigenze pubbliche</a:t>
            </a:r>
          </a:p>
          <a:p>
            <a:pPr marL="571500" indent="-571500" algn="just">
              <a:buFont typeface="Arial" panose="020B0604020202020204" pitchFamily="34" charset="0"/>
              <a:buChar char="•"/>
            </a:pPr>
            <a:r>
              <a:rPr lang="it-IT" sz="4000" dirty="0"/>
              <a:t>E/4 - Recinti chiusi per speciali esigenze pubbliche</a:t>
            </a:r>
          </a:p>
          <a:p>
            <a:pPr marL="571500" indent="-571500" algn="just">
              <a:buFont typeface="Arial" panose="020B0604020202020204" pitchFamily="34" charset="0"/>
              <a:buChar char="•"/>
            </a:pPr>
            <a:r>
              <a:rPr lang="it-IT" sz="4000" dirty="0"/>
              <a:t>E/5 - Fabbricati costituenti fortificazioni e loro dipendenze</a:t>
            </a:r>
          </a:p>
          <a:p>
            <a:pPr marL="571500" indent="-571500" algn="just">
              <a:buFont typeface="Arial" panose="020B0604020202020204" pitchFamily="34" charset="0"/>
              <a:buChar char="•"/>
            </a:pPr>
            <a:r>
              <a:rPr lang="it-IT" sz="4000" dirty="0"/>
              <a:t>E/6 - Fari, semafori, torri per rendere l'uso pubblico l'orologio comunale</a:t>
            </a:r>
          </a:p>
          <a:p>
            <a:pPr marL="571500" indent="-571500" algn="just">
              <a:buFont typeface="Arial" panose="020B0604020202020204" pitchFamily="34" charset="0"/>
              <a:buChar char="•"/>
            </a:pPr>
            <a:r>
              <a:rPr lang="it-IT" sz="4000" dirty="0"/>
              <a:t>E/7 - Fabbricati destinati all'uso pubblico dei culti</a:t>
            </a:r>
          </a:p>
          <a:p>
            <a:pPr marL="571500" indent="-571500" algn="just">
              <a:buFont typeface="Arial" panose="020B0604020202020204" pitchFamily="34" charset="0"/>
              <a:buChar char="•"/>
            </a:pPr>
            <a:r>
              <a:rPr lang="it-IT" sz="4000" dirty="0"/>
              <a:t>E/8 - Fabbricati e costruzioni nei cimiteri, esclusi i colombari, i sepolcri, e le tombe di famiglia</a:t>
            </a:r>
          </a:p>
          <a:p>
            <a:pPr marL="571500" indent="-571500" algn="just">
              <a:buFont typeface="Arial" panose="020B0604020202020204" pitchFamily="34" charset="0"/>
              <a:buChar char="•"/>
            </a:pPr>
            <a:r>
              <a:rPr lang="it-IT" sz="4000" dirty="0"/>
              <a:t>E/9 - Edifici a destinazione particolare non compresi nelle categorie precedenti del gruppo E</a:t>
            </a:r>
          </a:p>
        </p:txBody>
      </p:sp>
    </p:spTree>
    <p:extLst>
      <p:ext uri="{BB962C8B-B14F-4D97-AF65-F5344CB8AC3E}">
        <p14:creationId xmlns:p14="http://schemas.microsoft.com/office/powerpoint/2010/main" val="451576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A8F9B-1BA6-7585-7624-885686E2CAE1}"/>
              </a:ext>
            </a:extLst>
          </p:cNvPr>
          <p:cNvSpPr>
            <a:spLocks noGrp="1"/>
          </p:cNvSpPr>
          <p:nvPr>
            <p:ph type="title"/>
          </p:nvPr>
        </p:nvSpPr>
        <p:spPr/>
        <p:txBody>
          <a:bodyPr/>
          <a:lstStyle/>
          <a:p>
            <a:r>
              <a:rPr lang="it-IT" dirty="0"/>
              <a:t>Il classamento</a:t>
            </a:r>
          </a:p>
        </p:txBody>
      </p:sp>
      <p:sp>
        <p:nvSpPr>
          <p:cNvPr id="3" name="Segnaposto testo 2">
            <a:extLst>
              <a:ext uri="{FF2B5EF4-FFF2-40B4-BE49-F238E27FC236}">
                <a16:creationId xmlns:a16="http://schemas.microsoft.com/office/drawing/2014/main" id="{2CB024D3-C2F0-7BA3-5B4F-3B28F4808F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C5646A7-D977-9187-6D35-0F5BF04D9D1C}"/>
              </a:ext>
            </a:extLst>
          </p:cNvPr>
          <p:cNvSpPr>
            <a:spLocks noGrp="1"/>
          </p:cNvSpPr>
          <p:nvPr>
            <p:ph type="sldNum" sz="quarter" idx="12"/>
          </p:nvPr>
        </p:nvSpPr>
        <p:spPr/>
        <p:txBody>
          <a:bodyPr/>
          <a:lstStyle/>
          <a:p>
            <a:fld id="{6F6FA4E5-B221-439B-9903-5206B3A7F78C}" type="slidenum">
              <a:rPr lang="it-IT" smtClean="0"/>
              <a:t>25</a:t>
            </a:fld>
            <a:endParaRPr lang="it-IT" dirty="0"/>
          </a:p>
        </p:txBody>
      </p:sp>
    </p:spTree>
    <p:extLst>
      <p:ext uri="{BB962C8B-B14F-4D97-AF65-F5344CB8AC3E}">
        <p14:creationId xmlns:p14="http://schemas.microsoft.com/office/powerpoint/2010/main" val="2816312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Il classamento è l’insieme di operazioni di identificazione della destinazione d’uso «tipica» e delle caratteristiche influenti sul reddito di una unità immobiliare, al fine di determinarne la </a:t>
            </a:r>
            <a:r>
              <a:rPr lang="it-IT" b="1" dirty="0">
                <a:solidFill>
                  <a:srgbClr val="E67B15"/>
                </a:solidFill>
              </a:rPr>
              <a:t>rendita catastale</a:t>
            </a:r>
            <a:r>
              <a:rPr lang="it-IT" dirty="0"/>
              <a:t>.</a:t>
            </a:r>
          </a:p>
          <a:p>
            <a:r>
              <a:rPr lang="it-IT" dirty="0"/>
              <a:t>Il classamento è effettuato sulla base di caratteristiche intrinseche ed estrinseche «attuali», che l’unità possiede quando viene effettuato il classamento (o avrebbe dovuto essere effettuato).</a:t>
            </a:r>
          </a:p>
          <a:p>
            <a:r>
              <a:rPr lang="it-IT" dirty="0"/>
              <a:t>Le operazioni di classamento variano tra le unità immobiliari a destinazione ordinaria e unità a destinazione speciale e particolare, così come cambia la modalità di determinazione della rendita catastale.</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Il classamento</a:t>
            </a:r>
          </a:p>
        </p:txBody>
      </p:sp>
    </p:spTree>
    <p:extLst>
      <p:ext uri="{BB962C8B-B14F-4D97-AF65-F5344CB8AC3E}">
        <p14:creationId xmlns:p14="http://schemas.microsoft.com/office/powerpoint/2010/main" val="668782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d angolo ripiegato 2">
            <a:extLst>
              <a:ext uri="{FF2B5EF4-FFF2-40B4-BE49-F238E27FC236}">
                <a16:creationId xmlns:a16="http://schemas.microsoft.com/office/drawing/2014/main" id="{5DD8B4DB-6DCF-3FB7-B036-C69E2A1441A5}"/>
              </a:ext>
            </a:extLst>
          </p:cNvPr>
          <p:cNvSpPr/>
          <p:nvPr/>
        </p:nvSpPr>
        <p:spPr>
          <a:xfrm>
            <a:off x="640080" y="975360"/>
            <a:ext cx="10911840" cy="4681145"/>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4" name="Segnaposto contenuto 3">
            <a:extLst>
              <a:ext uri="{FF2B5EF4-FFF2-40B4-BE49-F238E27FC236}">
                <a16:creationId xmlns:a16="http://schemas.microsoft.com/office/drawing/2014/main" id="{E2A88B42-580C-0148-B4D6-7E8DE6B2544A}"/>
              </a:ext>
            </a:extLst>
          </p:cNvPr>
          <p:cNvSpPr>
            <a:spLocks noGrp="1"/>
          </p:cNvSpPr>
          <p:nvPr>
            <p:ph idx="1"/>
          </p:nvPr>
        </p:nvSpPr>
        <p:spPr>
          <a:xfrm>
            <a:off x="838200" y="1094815"/>
            <a:ext cx="10515600" cy="4681145"/>
          </a:xfrm>
        </p:spPr>
        <p:txBody>
          <a:bodyPr>
            <a:normAutofit/>
          </a:bodyPr>
          <a:lstStyle/>
          <a:p>
            <a:r>
              <a:rPr lang="it-IT" b="1" dirty="0"/>
              <a:t>Decreto del Presidente della Repubblica 1 dicembre 1949 n. 1142</a:t>
            </a:r>
          </a:p>
          <a:p>
            <a:r>
              <a:rPr lang="it-IT" b="1" dirty="0"/>
              <a:t>Art. 61 – Classamento e modalità esecutive</a:t>
            </a:r>
          </a:p>
          <a:p>
            <a:r>
              <a:rPr lang="it-IT" dirty="0"/>
              <a:t>Il classamento consiste nel riscontrare sopraluogo per ogni singola unità immobiliare la destinazione ordinaria e le caratteristiche influenti sul reddito e nel collocare l'unità stessa in quella tra le categorie e classi prestabilite per la zona censuaria a norma dell'art. 9 che, fatti gli opportuni confronti con le unità tipo, presenta destinazione e caratteristiche conformi od analoghe. Le unità immobiliari urbane devono essere classate in base alla destinazione ordinaria ed alle caratteristiche che hanno all'atto del classamento.</a:t>
            </a:r>
          </a:p>
        </p:txBody>
      </p:sp>
      <p:sp>
        <p:nvSpPr>
          <p:cNvPr id="2" name="Titolo 1">
            <a:extLst>
              <a:ext uri="{FF2B5EF4-FFF2-40B4-BE49-F238E27FC236}">
                <a16:creationId xmlns:a16="http://schemas.microsoft.com/office/drawing/2014/main" id="{F6FAC582-54AE-30AC-AF58-4CF3DDC30943}"/>
              </a:ext>
            </a:extLst>
          </p:cNvPr>
          <p:cNvSpPr>
            <a:spLocks noGrp="1"/>
          </p:cNvSpPr>
          <p:nvPr>
            <p:ph type="title"/>
          </p:nvPr>
        </p:nvSpPr>
        <p:spPr/>
        <p:txBody>
          <a:bodyPr>
            <a:normAutofit fontScale="90000"/>
          </a:bodyPr>
          <a:lstStyle/>
          <a:p>
            <a:r>
              <a:rPr lang="it-IT" dirty="0"/>
              <a:t>Il classamento</a:t>
            </a:r>
          </a:p>
        </p:txBody>
      </p:sp>
    </p:spTree>
    <p:extLst>
      <p:ext uri="{BB962C8B-B14F-4D97-AF65-F5344CB8AC3E}">
        <p14:creationId xmlns:p14="http://schemas.microsoft.com/office/powerpoint/2010/main" val="399541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d angolo ripiegato 1">
            <a:extLst>
              <a:ext uri="{FF2B5EF4-FFF2-40B4-BE49-F238E27FC236}">
                <a16:creationId xmlns:a16="http://schemas.microsoft.com/office/drawing/2014/main" id="{29B2B564-B460-AED7-2685-C954F616E60F}"/>
              </a:ext>
            </a:extLst>
          </p:cNvPr>
          <p:cNvSpPr/>
          <p:nvPr/>
        </p:nvSpPr>
        <p:spPr>
          <a:xfrm>
            <a:off x="640080" y="1246977"/>
            <a:ext cx="10911840" cy="3482677"/>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r>
              <a:rPr lang="it-IT" b="1" dirty="0"/>
              <a:t>Regio Decreto-Legge 13 aprile 1939 n. 652</a:t>
            </a:r>
          </a:p>
          <a:p>
            <a:r>
              <a:rPr lang="it-IT" b="1" dirty="0"/>
              <a:t>Art. 9 - Definizione di rendita catastale.</a:t>
            </a:r>
          </a:p>
          <a:p>
            <a:r>
              <a:rPr lang="it-IT" dirty="0"/>
              <a:t>1. La </a:t>
            </a:r>
            <a:r>
              <a:rPr lang="it-IT" b="1" dirty="0"/>
              <a:t>rendita catastale </a:t>
            </a:r>
            <a:r>
              <a:rPr lang="it-IT" dirty="0"/>
              <a:t>è la rendita lorda media ordinaria ritraibile previa detrazione delle spese di riparazione, manutenzione e di ogni altra spesa o perdita eventuale. Nessuna detrazione avrà luogo per decime, canoni, livelli, debiti e pesi ipotecari e censuari, nonché per imposte, sovraimposte e contributi di ogni specie.</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Il classamento</a:t>
            </a:r>
          </a:p>
        </p:txBody>
      </p:sp>
    </p:spTree>
    <p:extLst>
      <p:ext uri="{BB962C8B-B14F-4D97-AF65-F5344CB8AC3E}">
        <p14:creationId xmlns:p14="http://schemas.microsoft.com/office/powerpoint/2010/main" val="2565112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egnaposto contenuto 1">
            <a:extLst>
              <a:ext uri="{FF2B5EF4-FFF2-40B4-BE49-F238E27FC236}">
                <a16:creationId xmlns:a16="http://schemas.microsoft.com/office/drawing/2014/main" id="{4E51F832-52C9-A5D0-2E3E-FCB0A80B4170}"/>
              </a:ext>
            </a:extLst>
          </p:cNvPr>
          <p:cNvGraphicFramePr>
            <a:graphicFrameLocks noGrp="1"/>
          </p:cNvGraphicFramePr>
          <p:nvPr>
            <p:ph idx="1"/>
            <p:extLst>
              <p:ext uri="{D42A27DB-BD31-4B8C-83A1-F6EECF244321}">
                <p14:modId xmlns:p14="http://schemas.microsoft.com/office/powerpoint/2010/main" val="416852171"/>
              </p:ext>
            </p:extLst>
          </p:nvPr>
        </p:nvGraphicFramePr>
        <p:xfrm>
          <a:off x="838200" y="1095375"/>
          <a:ext cx="10515600" cy="5081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Il classamento</a:t>
            </a:r>
          </a:p>
        </p:txBody>
      </p:sp>
    </p:spTree>
    <p:extLst>
      <p:ext uri="{BB962C8B-B14F-4D97-AF65-F5344CB8AC3E}">
        <p14:creationId xmlns:p14="http://schemas.microsoft.com/office/powerpoint/2010/main" val="142955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A8F9B-1BA6-7585-7624-885686E2CAE1}"/>
              </a:ext>
            </a:extLst>
          </p:cNvPr>
          <p:cNvSpPr>
            <a:spLocks noGrp="1"/>
          </p:cNvSpPr>
          <p:nvPr>
            <p:ph type="title"/>
          </p:nvPr>
        </p:nvSpPr>
        <p:spPr/>
        <p:txBody>
          <a:bodyPr/>
          <a:lstStyle/>
          <a:p>
            <a:r>
              <a:rPr lang="it-IT" dirty="0"/>
              <a:t>L’unità immobiliare</a:t>
            </a:r>
          </a:p>
        </p:txBody>
      </p:sp>
      <p:sp>
        <p:nvSpPr>
          <p:cNvPr id="3" name="Segnaposto testo 2">
            <a:extLst>
              <a:ext uri="{FF2B5EF4-FFF2-40B4-BE49-F238E27FC236}">
                <a16:creationId xmlns:a16="http://schemas.microsoft.com/office/drawing/2014/main" id="{2CB024D3-C2F0-7BA3-5B4F-3B28F4808F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1D153F7-A65D-7EEE-F93E-D9CE93D9C830}"/>
              </a:ext>
            </a:extLst>
          </p:cNvPr>
          <p:cNvSpPr>
            <a:spLocks noGrp="1"/>
          </p:cNvSpPr>
          <p:nvPr>
            <p:ph type="sldNum" sz="quarter" idx="12"/>
          </p:nvPr>
        </p:nvSpPr>
        <p:spPr/>
        <p:txBody>
          <a:bodyPr/>
          <a:lstStyle/>
          <a:p>
            <a:fld id="{6F6FA4E5-B221-439B-9903-5206B3A7F78C}" type="slidenum">
              <a:rPr lang="it-IT" smtClean="0"/>
              <a:t>3</a:t>
            </a:fld>
            <a:endParaRPr lang="it-IT" dirty="0"/>
          </a:p>
        </p:txBody>
      </p:sp>
    </p:spTree>
    <p:extLst>
      <p:ext uri="{BB962C8B-B14F-4D97-AF65-F5344CB8AC3E}">
        <p14:creationId xmlns:p14="http://schemas.microsoft.com/office/powerpoint/2010/main" val="72406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94490FC0-12CF-350A-375B-ACDBF2284D10}"/>
              </a:ext>
            </a:extLst>
          </p:cNvPr>
          <p:cNvSpPr/>
          <p:nvPr/>
        </p:nvSpPr>
        <p:spPr>
          <a:xfrm>
            <a:off x="3276600" y="4076700"/>
            <a:ext cx="8324850" cy="2100263"/>
          </a:xfrm>
          <a:prstGeom prst="roundRect">
            <a:avLst>
              <a:gd name="adj" fmla="val 10318"/>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graphicFrame>
        <p:nvGraphicFramePr>
          <p:cNvPr id="2" name="Segnaposto contenuto 1">
            <a:extLst>
              <a:ext uri="{FF2B5EF4-FFF2-40B4-BE49-F238E27FC236}">
                <a16:creationId xmlns:a16="http://schemas.microsoft.com/office/drawing/2014/main" id="{4E51F832-52C9-A5D0-2E3E-FCB0A80B4170}"/>
              </a:ext>
            </a:extLst>
          </p:cNvPr>
          <p:cNvGraphicFramePr>
            <a:graphicFrameLocks noGrp="1"/>
          </p:cNvGraphicFramePr>
          <p:nvPr>
            <p:ph idx="1"/>
            <p:extLst>
              <p:ext uri="{D42A27DB-BD31-4B8C-83A1-F6EECF244321}">
                <p14:modId xmlns:p14="http://schemas.microsoft.com/office/powerpoint/2010/main" val="2734959641"/>
              </p:ext>
            </p:extLst>
          </p:nvPr>
        </p:nvGraphicFramePr>
        <p:xfrm>
          <a:off x="838200" y="1095375"/>
          <a:ext cx="10515600" cy="5081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Il classamento</a:t>
            </a:r>
          </a:p>
        </p:txBody>
      </p:sp>
    </p:spTree>
    <p:extLst>
      <p:ext uri="{BB962C8B-B14F-4D97-AF65-F5344CB8AC3E}">
        <p14:creationId xmlns:p14="http://schemas.microsoft.com/office/powerpoint/2010/main" val="917929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A8F9B-1BA6-7585-7624-885686E2CAE1}"/>
              </a:ext>
            </a:extLst>
          </p:cNvPr>
          <p:cNvSpPr>
            <a:spLocks noGrp="1"/>
          </p:cNvSpPr>
          <p:nvPr>
            <p:ph type="title"/>
          </p:nvPr>
        </p:nvSpPr>
        <p:spPr/>
        <p:txBody>
          <a:bodyPr/>
          <a:lstStyle/>
          <a:p>
            <a:r>
              <a:rPr lang="it-IT" dirty="0"/>
              <a:t>I criteri di classamento</a:t>
            </a:r>
          </a:p>
        </p:txBody>
      </p:sp>
      <p:sp>
        <p:nvSpPr>
          <p:cNvPr id="3" name="Segnaposto testo 2">
            <a:extLst>
              <a:ext uri="{FF2B5EF4-FFF2-40B4-BE49-F238E27FC236}">
                <a16:creationId xmlns:a16="http://schemas.microsoft.com/office/drawing/2014/main" id="{2CB024D3-C2F0-7BA3-5B4F-3B28F4808F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C5646A7-D977-9187-6D35-0F5BF04D9D1C}"/>
              </a:ext>
            </a:extLst>
          </p:cNvPr>
          <p:cNvSpPr>
            <a:spLocks noGrp="1"/>
          </p:cNvSpPr>
          <p:nvPr>
            <p:ph type="sldNum" sz="quarter" idx="12"/>
          </p:nvPr>
        </p:nvSpPr>
        <p:spPr/>
        <p:txBody>
          <a:bodyPr/>
          <a:lstStyle/>
          <a:p>
            <a:fld id="{6F6FA4E5-B221-439B-9903-5206B3A7F78C}" type="slidenum">
              <a:rPr lang="it-IT" smtClean="0"/>
              <a:t>31</a:t>
            </a:fld>
            <a:endParaRPr lang="it-IT" dirty="0"/>
          </a:p>
        </p:txBody>
      </p:sp>
    </p:spTree>
    <p:extLst>
      <p:ext uri="{BB962C8B-B14F-4D97-AF65-F5344CB8AC3E}">
        <p14:creationId xmlns:p14="http://schemas.microsoft.com/office/powerpoint/2010/main" val="1551643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Gli immobili sono censiti in funzione delle loro caratteristiche oggettive e delle loro variazioni nel tempo e non in relazione a variazioni di natura soggettiva. Pertanto, il classamento deve tener conto delle sole caratteristiche oggettive, indipendentemente dalla natura giuridica dei soggetti proprietari e dagli eventuali interessi pubblici perseguiti. </a:t>
            </a:r>
          </a:p>
          <a:p>
            <a:r>
              <a:rPr lang="it-IT" dirty="0"/>
              <a:t>In particolare, l’esistenza di un </a:t>
            </a:r>
            <a:r>
              <a:rPr lang="it-IT" b="1" dirty="0">
                <a:solidFill>
                  <a:srgbClr val="E67B15"/>
                </a:solidFill>
              </a:rPr>
              <a:t>fine di lucro</a:t>
            </a:r>
            <a:r>
              <a:rPr lang="it-IT" dirty="0"/>
              <a:t>, specie se correlato alla natura del soggetto intestatario, </a:t>
            </a:r>
            <a:r>
              <a:rPr lang="it-IT" b="1" dirty="0">
                <a:solidFill>
                  <a:srgbClr val="E67B15"/>
                </a:solidFill>
              </a:rPr>
              <a:t>non è discriminante </a:t>
            </a:r>
            <a:r>
              <a:rPr lang="it-IT" dirty="0"/>
              <a:t>e determinante per l’attribuzione della categoria (circolare 4/2006).</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Criteri di classamento</a:t>
            </a:r>
          </a:p>
        </p:txBody>
      </p:sp>
    </p:spTree>
    <p:extLst>
      <p:ext uri="{BB962C8B-B14F-4D97-AF65-F5344CB8AC3E}">
        <p14:creationId xmlns:p14="http://schemas.microsoft.com/office/powerpoint/2010/main" val="1012681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Unità immobiliari complesse possono essere caratterizzate dalla compresenza di «usi diversi» all’interno del medesimo perimetro dell’unità immobiliare, senza che ciascuna porzione avente uso differente abbia i requisiti per essere identificati come unità immobiliari autonome.</a:t>
            </a:r>
          </a:p>
          <a:p>
            <a:r>
              <a:rPr lang="it-IT" dirty="0"/>
              <a:t>In tali casi, trova applicazione il </a:t>
            </a:r>
            <a:r>
              <a:rPr lang="it-IT" b="1" dirty="0">
                <a:solidFill>
                  <a:srgbClr val="E67B15"/>
                </a:solidFill>
              </a:rPr>
              <a:t>criterio della prevalenza</a:t>
            </a:r>
            <a:r>
              <a:rPr lang="it-IT" dirty="0"/>
              <a:t>: la categoria catastale attribuita sarà quella riferita alla porzione a maggiore rilevanza reddituale (per esempio, abitazione con porzione adibita a studio professionale).</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Criteri di classamento</a:t>
            </a:r>
          </a:p>
        </p:txBody>
      </p:sp>
    </p:spTree>
    <p:extLst>
      <p:ext uri="{BB962C8B-B14F-4D97-AF65-F5344CB8AC3E}">
        <p14:creationId xmlns:p14="http://schemas.microsoft.com/office/powerpoint/2010/main" val="2382786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d angolo ripiegato 1">
            <a:extLst>
              <a:ext uri="{FF2B5EF4-FFF2-40B4-BE49-F238E27FC236}">
                <a16:creationId xmlns:a16="http://schemas.microsoft.com/office/drawing/2014/main" id="{29B2B564-B460-AED7-2685-C954F616E60F}"/>
              </a:ext>
            </a:extLst>
          </p:cNvPr>
          <p:cNvSpPr/>
          <p:nvPr/>
        </p:nvSpPr>
        <p:spPr>
          <a:xfrm>
            <a:off x="640080" y="1246978"/>
            <a:ext cx="10911840" cy="2136693"/>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7" name="Rettangolo ad angolo ripiegato 6">
            <a:extLst>
              <a:ext uri="{FF2B5EF4-FFF2-40B4-BE49-F238E27FC236}">
                <a16:creationId xmlns:a16="http://schemas.microsoft.com/office/drawing/2014/main" id="{BE99CD33-C7D7-FFE1-B6EA-3603AC8FB190}"/>
              </a:ext>
            </a:extLst>
          </p:cNvPr>
          <p:cNvSpPr/>
          <p:nvPr/>
        </p:nvSpPr>
        <p:spPr>
          <a:xfrm>
            <a:off x="640080" y="3619500"/>
            <a:ext cx="10911840" cy="2232660"/>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fontScale="92500" lnSpcReduction="10000"/>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r>
              <a:rPr lang="it-IT" b="1" dirty="0"/>
              <a:t>Istruzione II del 24 maggio 1942</a:t>
            </a:r>
          </a:p>
          <a:p>
            <a:r>
              <a:rPr lang="it-IT" dirty="0"/>
              <a:t>Una unità immobiliare che risulta da un complesso di parti aventi destinazioni contemplate in categorie diverse si deve accertare nella categoria corrispondente alla destinazione della parte che è prevalente nella formazione del reddito.</a:t>
            </a:r>
          </a:p>
          <a:p>
            <a:endParaRPr lang="it-IT" dirty="0"/>
          </a:p>
          <a:p>
            <a:r>
              <a:rPr lang="it-IT" b="1" dirty="0"/>
              <a:t>Decreto del Presidente della Repubblica 1 dicembre 1949 n. 1142</a:t>
            </a:r>
          </a:p>
          <a:p>
            <a:r>
              <a:rPr lang="it-IT" b="1" dirty="0"/>
              <a:t>Art. 63</a:t>
            </a:r>
          </a:p>
          <a:p>
            <a:r>
              <a:rPr lang="it-IT" dirty="0"/>
              <a:t>Ad una unità immobiliare costituita da parti aventi destinazioni ordinarie proprie di categorie diverse, deve attribuirsi la categoria che ha destinazione conforme alla parte che è prevalente nella formazione del reddito.</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Criteri di classamento</a:t>
            </a:r>
          </a:p>
        </p:txBody>
      </p:sp>
    </p:spTree>
    <p:extLst>
      <p:ext uri="{BB962C8B-B14F-4D97-AF65-F5344CB8AC3E}">
        <p14:creationId xmlns:p14="http://schemas.microsoft.com/office/powerpoint/2010/main" val="1053168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ad angolo ripiegato 6">
            <a:extLst>
              <a:ext uri="{FF2B5EF4-FFF2-40B4-BE49-F238E27FC236}">
                <a16:creationId xmlns:a16="http://schemas.microsoft.com/office/drawing/2014/main" id="{BE99CD33-C7D7-FFE1-B6EA-3603AC8FB190}"/>
              </a:ext>
            </a:extLst>
          </p:cNvPr>
          <p:cNvSpPr/>
          <p:nvPr/>
        </p:nvSpPr>
        <p:spPr>
          <a:xfrm>
            <a:off x="640080" y="1393371"/>
            <a:ext cx="10911840" cy="3585029"/>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b="1" dirty="0"/>
          </a:p>
          <a:p>
            <a:r>
              <a:rPr lang="it-IT" b="1" dirty="0"/>
              <a:t>Circolare 4/T del 13 aprile 2007</a:t>
            </a:r>
          </a:p>
          <a:p>
            <a:r>
              <a:rPr lang="it-IT" dirty="0"/>
              <a:t>Per un corretto censimento delle unità immobiliari di tipo «complesso» è pregiudiziale quindi verificare se le porzioni di fabbricato, eventualmente presenti e da stralciare dall’unità originaria, presentino o meno i caratteri essenziali dell’unità immobiliare […]. Ove non si riscontrasse tale autonomia, l’unità originaria non può essere scissa in più unità immobiliari (autonome), ma è censita nella categoria catastale più pertinente in relazione alla destinazione d’uso prevalente.</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dirty="0"/>
              <a:t>Criteri di classamento</a:t>
            </a:r>
          </a:p>
        </p:txBody>
      </p:sp>
    </p:spTree>
    <p:extLst>
      <p:ext uri="{BB962C8B-B14F-4D97-AF65-F5344CB8AC3E}">
        <p14:creationId xmlns:p14="http://schemas.microsoft.com/office/powerpoint/2010/main" val="1113375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Per le </a:t>
            </a:r>
            <a:r>
              <a:rPr lang="it-IT" b="1" dirty="0">
                <a:solidFill>
                  <a:srgbClr val="E67B15"/>
                </a:solidFill>
              </a:rPr>
              <a:t>categorie speciali e particolari</a:t>
            </a:r>
            <a:r>
              <a:rPr lang="it-IT" dirty="0"/>
              <a:t>, con l’operazione del classamento a ciascuna unità immobiliare viene attribuita solo la categoria.</a:t>
            </a:r>
          </a:p>
          <a:p>
            <a:r>
              <a:rPr lang="it-IT" dirty="0"/>
              <a:t>Per tali categorie, non è prevista l’attribuzione di una classe (e quindi di una tariffa d’estimo) né l’attribuzione di una consistenza.</a:t>
            </a:r>
          </a:p>
          <a:p>
            <a:r>
              <a:rPr lang="it-IT" dirty="0"/>
              <a:t>Dal  febbraio 2016, le informazioni sono state integrate anche dalla </a:t>
            </a:r>
            <a:r>
              <a:rPr lang="it-IT" b="1" dirty="0">
                <a:solidFill>
                  <a:srgbClr val="E67B15"/>
                </a:solidFill>
              </a:rPr>
              <a:t>destinazione d’uso </a:t>
            </a:r>
            <a:r>
              <a:rPr lang="it-IT" dirty="0"/>
              <a:t>dell’unità immobiliare, che costituisce un ulteriore dato informativo.</a:t>
            </a:r>
          </a:p>
          <a:p>
            <a:r>
              <a:rPr lang="it-IT" dirty="0"/>
              <a:t>A ciascuna categoria catastale dei gruppi D ed E corrisponde un elenco di destinazioni d’uso attraverso una corrispondenza univoca.</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Criteri di classamento</a:t>
            </a:r>
          </a:p>
        </p:txBody>
      </p:sp>
    </p:spTree>
    <p:extLst>
      <p:ext uri="{BB962C8B-B14F-4D97-AF65-F5344CB8AC3E}">
        <p14:creationId xmlns:p14="http://schemas.microsoft.com/office/powerpoint/2010/main" val="3765888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 </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Criteri di classamento</a:t>
            </a:r>
          </a:p>
        </p:txBody>
      </p:sp>
      <p:pic>
        <p:nvPicPr>
          <p:cNvPr id="3" name="Immagine 2">
            <a:extLst>
              <a:ext uri="{FF2B5EF4-FFF2-40B4-BE49-F238E27FC236}">
                <a16:creationId xmlns:a16="http://schemas.microsoft.com/office/drawing/2014/main" id="{BD0144BA-201D-1478-2490-7EDA74616506}"/>
              </a:ext>
            </a:extLst>
          </p:cNvPr>
          <p:cNvPicPr>
            <a:picLocks noChangeAspect="1"/>
          </p:cNvPicPr>
          <p:nvPr/>
        </p:nvPicPr>
        <p:blipFill>
          <a:blip r:embed="rId3"/>
          <a:stretch>
            <a:fillRect/>
          </a:stretch>
        </p:blipFill>
        <p:spPr>
          <a:xfrm>
            <a:off x="1763654" y="895130"/>
            <a:ext cx="8664691" cy="5067739"/>
          </a:xfrm>
          <a:prstGeom prst="rect">
            <a:avLst/>
          </a:prstGeom>
        </p:spPr>
      </p:pic>
      <p:pic>
        <p:nvPicPr>
          <p:cNvPr id="5" name="Immagine 4">
            <a:extLst>
              <a:ext uri="{FF2B5EF4-FFF2-40B4-BE49-F238E27FC236}">
                <a16:creationId xmlns:a16="http://schemas.microsoft.com/office/drawing/2014/main" id="{CE7324D0-0084-2EE1-483D-4E747B237C3F}"/>
              </a:ext>
            </a:extLst>
          </p:cNvPr>
          <p:cNvPicPr>
            <a:picLocks noChangeAspect="1"/>
          </p:cNvPicPr>
          <p:nvPr/>
        </p:nvPicPr>
        <p:blipFill>
          <a:blip r:embed="rId3"/>
          <a:stretch>
            <a:fillRect/>
          </a:stretch>
        </p:blipFill>
        <p:spPr>
          <a:xfrm>
            <a:off x="1763654" y="895130"/>
            <a:ext cx="8664691" cy="5067739"/>
          </a:xfrm>
          <a:prstGeom prst="rect">
            <a:avLst/>
          </a:prstGeom>
        </p:spPr>
      </p:pic>
    </p:spTree>
    <p:extLst>
      <p:ext uri="{BB962C8B-B14F-4D97-AF65-F5344CB8AC3E}">
        <p14:creationId xmlns:p14="http://schemas.microsoft.com/office/powerpoint/2010/main" val="2884288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 </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Criteri di classamento</a:t>
            </a:r>
          </a:p>
        </p:txBody>
      </p:sp>
      <p:pic>
        <p:nvPicPr>
          <p:cNvPr id="4" name="Immagine 3">
            <a:extLst>
              <a:ext uri="{FF2B5EF4-FFF2-40B4-BE49-F238E27FC236}">
                <a16:creationId xmlns:a16="http://schemas.microsoft.com/office/drawing/2014/main" id="{B025D7C3-12C3-52E1-9843-6B02CA4F868C}"/>
              </a:ext>
            </a:extLst>
          </p:cNvPr>
          <p:cNvPicPr>
            <a:picLocks noChangeAspect="1"/>
          </p:cNvPicPr>
          <p:nvPr/>
        </p:nvPicPr>
        <p:blipFill>
          <a:blip r:embed="rId3"/>
          <a:stretch>
            <a:fillRect/>
          </a:stretch>
        </p:blipFill>
        <p:spPr>
          <a:xfrm>
            <a:off x="2205303" y="875633"/>
            <a:ext cx="7781393" cy="5106733"/>
          </a:xfrm>
          <a:prstGeom prst="rect">
            <a:avLst/>
          </a:prstGeom>
        </p:spPr>
      </p:pic>
    </p:spTree>
    <p:extLst>
      <p:ext uri="{BB962C8B-B14F-4D97-AF65-F5344CB8AC3E}">
        <p14:creationId xmlns:p14="http://schemas.microsoft.com/office/powerpoint/2010/main" val="3426879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 </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Criteri di classamento</a:t>
            </a:r>
          </a:p>
        </p:txBody>
      </p:sp>
      <p:pic>
        <p:nvPicPr>
          <p:cNvPr id="3" name="Immagine 2">
            <a:extLst>
              <a:ext uri="{FF2B5EF4-FFF2-40B4-BE49-F238E27FC236}">
                <a16:creationId xmlns:a16="http://schemas.microsoft.com/office/drawing/2014/main" id="{0147288F-8BB9-862E-B266-64446C1B1660}"/>
              </a:ext>
            </a:extLst>
          </p:cNvPr>
          <p:cNvPicPr>
            <a:picLocks noChangeAspect="1"/>
          </p:cNvPicPr>
          <p:nvPr/>
        </p:nvPicPr>
        <p:blipFill rotWithShape="1">
          <a:blip r:embed="rId3"/>
          <a:srcRect b="52470"/>
          <a:stretch/>
        </p:blipFill>
        <p:spPr>
          <a:xfrm>
            <a:off x="1929881" y="1132096"/>
            <a:ext cx="8332237" cy="2423903"/>
          </a:xfrm>
          <a:prstGeom prst="rect">
            <a:avLst/>
          </a:prstGeom>
        </p:spPr>
      </p:pic>
    </p:spTree>
    <p:extLst>
      <p:ext uri="{BB962C8B-B14F-4D97-AF65-F5344CB8AC3E}">
        <p14:creationId xmlns:p14="http://schemas.microsoft.com/office/powerpoint/2010/main" val="209197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Il nuovo catasto edilizio urbano</a:t>
            </a:r>
          </a:p>
        </p:txBody>
      </p:sp>
      <p:sp>
        <p:nvSpPr>
          <p:cNvPr id="2" name="Segnaposto contenuto 16">
            <a:extLst>
              <a:ext uri="{FF2B5EF4-FFF2-40B4-BE49-F238E27FC236}">
                <a16:creationId xmlns:a16="http://schemas.microsoft.com/office/drawing/2014/main" id="{4AC75A39-C564-B21A-8C04-6FA15635C708}"/>
              </a:ext>
            </a:extLst>
          </p:cNvPr>
          <p:cNvSpPr txBox="1">
            <a:spLocks/>
          </p:cNvSpPr>
          <p:nvPr/>
        </p:nvSpPr>
        <p:spPr>
          <a:xfrm>
            <a:off x="838200" y="102108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3" name="Rettangolo ad angolo ripiegato 2">
            <a:extLst>
              <a:ext uri="{FF2B5EF4-FFF2-40B4-BE49-F238E27FC236}">
                <a16:creationId xmlns:a16="http://schemas.microsoft.com/office/drawing/2014/main" id="{7519ECC7-A8E6-E2EA-1FBA-A79842846BF2}"/>
              </a:ext>
            </a:extLst>
          </p:cNvPr>
          <p:cNvSpPr/>
          <p:nvPr/>
        </p:nvSpPr>
        <p:spPr>
          <a:xfrm>
            <a:off x="640080" y="1049093"/>
            <a:ext cx="10911840" cy="3904872"/>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5" name="Segnaposto contenuto 3">
            <a:extLst>
              <a:ext uri="{FF2B5EF4-FFF2-40B4-BE49-F238E27FC236}">
                <a16:creationId xmlns:a16="http://schemas.microsoft.com/office/drawing/2014/main" id="{B2B76F8D-47C7-1AB8-02E8-AB3FEE7820E3}"/>
              </a:ext>
            </a:extLst>
          </p:cNvPr>
          <p:cNvSpPr>
            <a:spLocks noGrp="1"/>
          </p:cNvSpPr>
          <p:nvPr>
            <p:ph idx="1"/>
          </p:nvPr>
        </p:nvSpPr>
        <p:spPr>
          <a:xfrm>
            <a:off x="838200" y="1094814"/>
            <a:ext cx="10515600" cy="5082149"/>
          </a:xfrm>
        </p:spPr>
        <p:txBody>
          <a:bodyPr>
            <a:normAutofit/>
          </a:bodyPr>
          <a:lstStyle/>
          <a:p>
            <a:r>
              <a:rPr lang="it-IT" b="1" dirty="0"/>
              <a:t>Regio Decreto-Legge 13 aprile 1939 n. 652</a:t>
            </a:r>
          </a:p>
          <a:p>
            <a:r>
              <a:rPr lang="it-IT" b="1" dirty="0"/>
              <a:t>Art. 3 - Dichiarazione relativa agli immobili urbani</a:t>
            </a:r>
          </a:p>
          <a:p>
            <a:r>
              <a:rPr lang="it-IT" dirty="0"/>
              <a:t>L’accertamento generale degli immobili urbani è fatto </a:t>
            </a:r>
            <a:r>
              <a:rPr lang="it-IT" b="1" dirty="0"/>
              <a:t>per unità immobiliare </a:t>
            </a:r>
            <a:r>
              <a:rPr lang="it-IT" dirty="0"/>
              <a:t>in base a dichiarazione scritta presentata:</a:t>
            </a:r>
          </a:p>
          <a:p>
            <a:pPr marL="514350" indent="-514350">
              <a:buAutoNum type="alphaLcParenR"/>
            </a:pPr>
            <a:r>
              <a:rPr lang="it-IT" dirty="0"/>
              <a:t>dal proprietario o, se questi è minore o incapace da chi ne ha la legale rappresentanza;</a:t>
            </a:r>
          </a:p>
          <a:p>
            <a:pPr marL="514350" indent="-514350">
              <a:buAutoNum type="alphaLcParenR"/>
            </a:pPr>
            <a:r>
              <a:rPr lang="it-IT" dirty="0"/>
              <a:t>per gli enti morali, dal legale rappresentante;</a:t>
            </a:r>
          </a:p>
          <a:p>
            <a:r>
              <a:rPr lang="it-IT" dirty="0"/>
              <a:t>[…]</a:t>
            </a:r>
          </a:p>
          <a:p>
            <a:endParaRPr lang="it-IT" dirty="0"/>
          </a:p>
        </p:txBody>
      </p:sp>
    </p:spTree>
    <p:extLst>
      <p:ext uri="{BB962C8B-B14F-4D97-AF65-F5344CB8AC3E}">
        <p14:creationId xmlns:p14="http://schemas.microsoft.com/office/powerpoint/2010/main" val="236191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 </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Criteri di classamento</a:t>
            </a:r>
          </a:p>
        </p:txBody>
      </p:sp>
      <p:pic>
        <p:nvPicPr>
          <p:cNvPr id="3" name="Immagine 2">
            <a:extLst>
              <a:ext uri="{FF2B5EF4-FFF2-40B4-BE49-F238E27FC236}">
                <a16:creationId xmlns:a16="http://schemas.microsoft.com/office/drawing/2014/main" id="{0147288F-8BB9-862E-B266-64446C1B1660}"/>
              </a:ext>
            </a:extLst>
          </p:cNvPr>
          <p:cNvPicPr>
            <a:picLocks noChangeAspect="1"/>
          </p:cNvPicPr>
          <p:nvPr/>
        </p:nvPicPr>
        <p:blipFill rotWithShape="1">
          <a:blip r:embed="rId3"/>
          <a:srcRect t="46882"/>
          <a:stretch/>
        </p:blipFill>
        <p:spPr>
          <a:xfrm>
            <a:off x="1348327" y="975360"/>
            <a:ext cx="9495343" cy="3086998"/>
          </a:xfrm>
          <a:prstGeom prst="rect">
            <a:avLst/>
          </a:prstGeom>
        </p:spPr>
      </p:pic>
      <p:pic>
        <p:nvPicPr>
          <p:cNvPr id="4" name="Immagine 3">
            <a:extLst>
              <a:ext uri="{FF2B5EF4-FFF2-40B4-BE49-F238E27FC236}">
                <a16:creationId xmlns:a16="http://schemas.microsoft.com/office/drawing/2014/main" id="{266CBF96-DD5C-5DF2-3941-B96662E6DEAC}"/>
              </a:ext>
            </a:extLst>
          </p:cNvPr>
          <p:cNvPicPr>
            <a:picLocks noChangeAspect="1"/>
          </p:cNvPicPr>
          <p:nvPr/>
        </p:nvPicPr>
        <p:blipFill rotWithShape="1">
          <a:blip r:embed="rId4"/>
          <a:srcRect t="1945"/>
          <a:stretch/>
        </p:blipFill>
        <p:spPr>
          <a:xfrm>
            <a:off x="1360520" y="4034866"/>
            <a:ext cx="9495343" cy="1995151"/>
          </a:xfrm>
          <a:prstGeom prst="rect">
            <a:avLst/>
          </a:prstGeom>
        </p:spPr>
      </p:pic>
    </p:spTree>
    <p:extLst>
      <p:ext uri="{BB962C8B-B14F-4D97-AF65-F5344CB8AC3E}">
        <p14:creationId xmlns:p14="http://schemas.microsoft.com/office/powerpoint/2010/main" val="2959292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DA8F9B-1BA6-7585-7624-885686E2CAE1}"/>
              </a:ext>
            </a:extLst>
          </p:cNvPr>
          <p:cNvSpPr>
            <a:spLocks noGrp="1"/>
          </p:cNvSpPr>
          <p:nvPr>
            <p:ph type="title"/>
          </p:nvPr>
        </p:nvSpPr>
        <p:spPr/>
        <p:txBody>
          <a:bodyPr/>
          <a:lstStyle/>
          <a:p>
            <a:r>
              <a:rPr lang="it-IT" dirty="0"/>
              <a:t>Determinazione della rendita</a:t>
            </a:r>
          </a:p>
        </p:txBody>
      </p:sp>
      <p:sp>
        <p:nvSpPr>
          <p:cNvPr id="3" name="Segnaposto testo 2">
            <a:extLst>
              <a:ext uri="{FF2B5EF4-FFF2-40B4-BE49-F238E27FC236}">
                <a16:creationId xmlns:a16="http://schemas.microsoft.com/office/drawing/2014/main" id="{2CB024D3-C2F0-7BA3-5B4F-3B28F4808F4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C5646A7-D977-9187-6D35-0F5BF04D9D1C}"/>
              </a:ext>
            </a:extLst>
          </p:cNvPr>
          <p:cNvSpPr>
            <a:spLocks noGrp="1"/>
          </p:cNvSpPr>
          <p:nvPr>
            <p:ph type="sldNum" sz="quarter" idx="12"/>
          </p:nvPr>
        </p:nvSpPr>
        <p:spPr/>
        <p:txBody>
          <a:bodyPr/>
          <a:lstStyle/>
          <a:p>
            <a:fld id="{6F6FA4E5-B221-439B-9903-5206B3A7F78C}" type="slidenum">
              <a:rPr lang="it-IT" smtClean="0"/>
              <a:t>41</a:t>
            </a:fld>
            <a:endParaRPr lang="it-IT" dirty="0"/>
          </a:p>
        </p:txBody>
      </p:sp>
    </p:spTree>
    <p:extLst>
      <p:ext uri="{BB962C8B-B14F-4D97-AF65-F5344CB8AC3E}">
        <p14:creationId xmlns:p14="http://schemas.microsoft.com/office/powerpoint/2010/main" val="649320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Per le </a:t>
            </a:r>
            <a:r>
              <a:rPr lang="it-IT" b="1" dirty="0">
                <a:solidFill>
                  <a:srgbClr val="E67B15"/>
                </a:solidFill>
              </a:rPr>
              <a:t>categorie speciali e particolari</a:t>
            </a:r>
            <a:r>
              <a:rPr lang="it-IT" dirty="0"/>
              <a:t>, la rendita viene determinata attraverso un procedimento articolato:</a:t>
            </a:r>
          </a:p>
          <a:p>
            <a:pPr marL="457200" indent="-457200">
              <a:buFont typeface="Arial" panose="020B0604020202020204" pitchFamily="34" charset="0"/>
              <a:buChar char="•"/>
            </a:pPr>
            <a:r>
              <a:rPr lang="it-IT" dirty="0"/>
              <a:t>Individuazione dei componenti immobiliari oggetto di stima</a:t>
            </a:r>
          </a:p>
          <a:p>
            <a:pPr marL="457200" indent="-457200">
              <a:buFont typeface="Arial" panose="020B0604020202020204" pitchFamily="34" charset="0"/>
              <a:buChar char="•"/>
            </a:pPr>
            <a:r>
              <a:rPr lang="it-IT" dirty="0"/>
              <a:t>Osservazione del mercato immobiliare per lo specifico segmento, con attenzione al periodo di riferimento della stima (epoca censuaria)</a:t>
            </a:r>
          </a:p>
          <a:p>
            <a:pPr marL="457200" indent="-457200">
              <a:buFont typeface="Arial" panose="020B0604020202020204" pitchFamily="34" charset="0"/>
              <a:buChar char="•"/>
            </a:pPr>
            <a:r>
              <a:rPr lang="it-IT" dirty="0"/>
              <a:t>Scelta dell’approccio di stima idoneo (diretto e indiretto) in funzione della precedente analisi</a:t>
            </a:r>
          </a:p>
          <a:p>
            <a:pPr marL="457200" indent="-457200">
              <a:buFont typeface="Arial" panose="020B0604020202020204" pitchFamily="34" charset="0"/>
              <a:buChar char="•"/>
            </a:pPr>
            <a:r>
              <a:rPr lang="it-IT" dirty="0"/>
              <a:t>Applicazione dell’approccio di stima</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Determinazione della rendita</a:t>
            </a:r>
          </a:p>
        </p:txBody>
      </p:sp>
    </p:spTree>
    <p:extLst>
      <p:ext uri="{BB962C8B-B14F-4D97-AF65-F5344CB8AC3E}">
        <p14:creationId xmlns:p14="http://schemas.microsoft.com/office/powerpoint/2010/main" val="10936797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d angolo ripiegato 1">
            <a:extLst>
              <a:ext uri="{FF2B5EF4-FFF2-40B4-BE49-F238E27FC236}">
                <a16:creationId xmlns:a16="http://schemas.microsoft.com/office/drawing/2014/main" id="{29B2B564-B460-AED7-2685-C954F616E60F}"/>
              </a:ext>
            </a:extLst>
          </p:cNvPr>
          <p:cNvSpPr/>
          <p:nvPr/>
        </p:nvSpPr>
        <p:spPr>
          <a:xfrm>
            <a:off x="640080" y="1246978"/>
            <a:ext cx="10911840" cy="2639222"/>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r>
              <a:rPr lang="it-IT" b="1" dirty="0"/>
              <a:t>Istruzione III – par. 50</a:t>
            </a:r>
          </a:p>
          <a:p>
            <a:r>
              <a:rPr lang="it-IT" dirty="0"/>
              <a:t>La determinazione diretta della rendita catastale per le unità immobiliari accertate nelle categorie dei gruppi D ed E si effettua sulla base del </a:t>
            </a:r>
            <a:r>
              <a:rPr lang="it-IT" b="1" dirty="0"/>
              <a:t>fitto ritratto o ritraibile</a:t>
            </a:r>
            <a:r>
              <a:rPr lang="it-IT" dirty="0"/>
              <a:t>, quando si tratti di unità immobiliari per le quali nella località è in uso il sistema dell’affitto.</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Determinazione della rendita</a:t>
            </a:r>
          </a:p>
        </p:txBody>
      </p:sp>
    </p:spTree>
    <p:extLst>
      <p:ext uri="{BB962C8B-B14F-4D97-AF65-F5344CB8AC3E}">
        <p14:creationId xmlns:p14="http://schemas.microsoft.com/office/powerpoint/2010/main" val="4188221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d angolo ripiegato 1">
            <a:extLst>
              <a:ext uri="{FF2B5EF4-FFF2-40B4-BE49-F238E27FC236}">
                <a16:creationId xmlns:a16="http://schemas.microsoft.com/office/drawing/2014/main" id="{29B2B564-B460-AED7-2685-C954F616E60F}"/>
              </a:ext>
            </a:extLst>
          </p:cNvPr>
          <p:cNvSpPr/>
          <p:nvPr/>
        </p:nvSpPr>
        <p:spPr>
          <a:xfrm>
            <a:off x="640080" y="1246978"/>
            <a:ext cx="10911840" cy="3325022"/>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r>
              <a:rPr lang="it-IT" b="1" dirty="0"/>
              <a:t>Istruzione III – par. 51</a:t>
            </a:r>
          </a:p>
          <a:p>
            <a:r>
              <a:rPr lang="it-IT" dirty="0"/>
              <a:t>La determinazione diretta della rendita catastale per le unità immobiliari accertate nelle categorie dei gruppi D ed E si effettua sulla base del loro </a:t>
            </a:r>
            <a:r>
              <a:rPr lang="it-IT" b="1" dirty="0"/>
              <a:t>valore venale</a:t>
            </a:r>
            <a:r>
              <a:rPr lang="it-IT" dirty="0"/>
              <a:t>, quando si tratti di unità immobiliari per le quali nella località non è in uso il sistema dell’affitto. Dal valore venale si ricava il beneficio fondiario con l’applicazione del saggio d’interesse che compete ad analoghi investimenti di capitali.</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Determinazione della rendita</a:t>
            </a:r>
          </a:p>
        </p:txBody>
      </p:sp>
    </p:spTree>
    <p:extLst>
      <p:ext uri="{BB962C8B-B14F-4D97-AF65-F5344CB8AC3E}">
        <p14:creationId xmlns:p14="http://schemas.microsoft.com/office/powerpoint/2010/main" val="4206493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Il procedimento di stima per le unità speciali e particolari, in funzione delle specifiche condizioni del mercato immobiliare di riferimento, può essere (Istruzione III del 1942):</a:t>
            </a:r>
          </a:p>
          <a:p>
            <a:pPr marL="457200" indent="-457200">
              <a:buFont typeface="Arial" panose="020B0604020202020204" pitchFamily="34" charset="0"/>
              <a:buChar char="•"/>
            </a:pPr>
            <a:r>
              <a:rPr lang="it-IT" dirty="0"/>
              <a:t>diretto</a:t>
            </a:r>
          </a:p>
          <a:p>
            <a:pPr marL="457200" indent="-457200">
              <a:buFont typeface="Arial" panose="020B0604020202020204" pitchFamily="34" charset="0"/>
              <a:buChar char="•"/>
            </a:pPr>
            <a:r>
              <a:rPr lang="it-IT" dirty="0"/>
              <a:t>indiretto</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Determinazione della rendita</a:t>
            </a:r>
          </a:p>
        </p:txBody>
      </p:sp>
    </p:spTree>
    <p:extLst>
      <p:ext uri="{BB962C8B-B14F-4D97-AF65-F5344CB8AC3E}">
        <p14:creationId xmlns:p14="http://schemas.microsoft.com/office/powerpoint/2010/main" val="2369838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Con il procedimento di stima diretto, la rendita catastale si ottiene dal </a:t>
            </a:r>
            <a:r>
              <a:rPr lang="it-IT" b="1" dirty="0">
                <a:solidFill>
                  <a:srgbClr val="EF7C07"/>
                </a:solidFill>
              </a:rPr>
              <a:t>reddito lordo </a:t>
            </a:r>
            <a:r>
              <a:rPr lang="it-IT" dirty="0"/>
              <a:t>ordinariamente ritraibile, detraendo le spese e le eventuali perdite.</a:t>
            </a:r>
          </a:p>
          <a:p>
            <a:r>
              <a:rPr lang="it-IT" dirty="0"/>
              <a:t>Il reddito lordo ordinario è il canone di locazione, fatte salve le eventuali aggiunte (per esempio, spese di manutenzione del locatario) e detrazioni (per esempio, spese condominiali sostenute dal proprietario).</a:t>
            </a:r>
          </a:p>
          <a:p>
            <a:endParaRPr lang="it-IT" dirty="0"/>
          </a:p>
          <a:p>
            <a:r>
              <a:rPr lang="it-IT" dirty="0"/>
              <a:t>È adottabile quando esiste ed è conosciuto un mercato di locazioni immobiliari.</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Determinazione della rendita</a:t>
            </a:r>
          </a:p>
        </p:txBody>
      </p:sp>
    </p:spTree>
    <p:extLst>
      <p:ext uri="{BB962C8B-B14F-4D97-AF65-F5344CB8AC3E}">
        <p14:creationId xmlns:p14="http://schemas.microsoft.com/office/powerpoint/2010/main" val="8306025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Con il procedimento di stima indiretto, la rendita è calcolata a partire dalla misura del valore del capitale fondiario, identificabile nel </a:t>
            </a:r>
            <a:r>
              <a:rPr lang="it-IT" b="1" dirty="0">
                <a:solidFill>
                  <a:srgbClr val="E67B15"/>
                </a:solidFill>
              </a:rPr>
              <a:t>valore di mercato </a:t>
            </a:r>
            <a:r>
              <a:rPr lang="it-IT" dirty="0"/>
              <a:t>dell’immobile (se esiste un mercato delle compravendite), ovvero nel </a:t>
            </a:r>
            <a:r>
              <a:rPr lang="it-IT" b="1" dirty="0">
                <a:solidFill>
                  <a:srgbClr val="E67B15"/>
                </a:solidFill>
              </a:rPr>
              <a:t>valore di costo di ricostruzione</a:t>
            </a:r>
            <a:r>
              <a:rPr lang="it-IT" dirty="0"/>
              <a:t>, tenendo conto di un adeguato «coefficiente di riduzione in rapporto allo stato attuale delle unità immobiliari» (deprezzamento).</a:t>
            </a:r>
          </a:p>
          <a:p>
            <a:r>
              <a:rPr lang="it-IT" dirty="0"/>
              <a:t>Il primo si configura come un approccio di mercato, che presuppone l’esistenza e la conoscenza di un mercato di compravendite;</a:t>
            </a:r>
          </a:p>
          <a:p>
            <a:r>
              <a:rPr lang="it-IT" dirty="0"/>
              <a:t>Il secondo presuppone una analisi dei costi di produzione (o di ricostruzione) e della perdita di valore degli immobili del tempo per vetustà e obsolescenza.</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Determinazione della rendita</a:t>
            </a:r>
          </a:p>
        </p:txBody>
      </p:sp>
    </p:spTree>
    <p:extLst>
      <p:ext uri="{BB962C8B-B14F-4D97-AF65-F5344CB8AC3E}">
        <p14:creationId xmlns:p14="http://schemas.microsoft.com/office/powerpoint/2010/main" val="3670631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02A7948D-14E9-950E-A989-253E4F04F6EB}"/>
              </a:ext>
            </a:extLst>
          </p:cNvPr>
          <p:cNvSpPr txBox="1"/>
          <p:nvPr/>
        </p:nvSpPr>
        <p:spPr>
          <a:xfrm>
            <a:off x="3848100" y="1193800"/>
            <a:ext cx="2895600" cy="4813300"/>
          </a:xfrm>
          <a:prstGeom prst="roundRect">
            <a:avLst>
              <a:gd name="adj" fmla="val 9211"/>
            </a:avLst>
          </a:prstGeom>
          <a:noFill/>
          <a:ln w="57150"/>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it-IT" sz="2400" b="1" dirty="0">
                <a:solidFill>
                  <a:srgbClr val="E67B15"/>
                </a:solidFill>
              </a:rPr>
              <a:t>PROCEDIMENTO</a:t>
            </a:r>
          </a:p>
        </p:txBody>
      </p:sp>
      <p:sp>
        <p:nvSpPr>
          <p:cNvPr id="17" name="CasellaDiTesto 16">
            <a:extLst>
              <a:ext uri="{FF2B5EF4-FFF2-40B4-BE49-F238E27FC236}">
                <a16:creationId xmlns:a16="http://schemas.microsoft.com/office/drawing/2014/main" id="{0835C92C-B0C0-A4AC-96B2-41C6381F58B4}"/>
              </a:ext>
            </a:extLst>
          </p:cNvPr>
          <p:cNvSpPr txBox="1"/>
          <p:nvPr/>
        </p:nvSpPr>
        <p:spPr>
          <a:xfrm>
            <a:off x="6972300" y="1207464"/>
            <a:ext cx="3888014" cy="4799636"/>
          </a:xfrm>
          <a:prstGeom prst="roundRect">
            <a:avLst>
              <a:gd name="adj" fmla="val 8501"/>
            </a:avLst>
          </a:prstGeom>
          <a:noFill/>
          <a:ln w="57150"/>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it-IT" sz="2400" b="1" dirty="0">
                <a:solidFill>
                  <a:srgbClr val="E67B15"/>
                </a:solidFill>
              </a:rPr>
              <a:t>APPROCCIO</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Determinazione della rendita</a:t>
            </a:r>
          </a:p>
        </p:txBody>
      </p:sp>
      <p:sp>
        <p:nvSpPr>
          <p:cNvPr id="10" name="CasellaDiTesto 9">
            <a:extLst>
              <a:ext uri="{FF2B5EF4-FFF2-40B4-BE49-F238E27FC236}">
                <a16:creationId xmlns:a16="http://schemas.microsoft.com/office/drawing/2014/main" id="{9C1FCF0D-B7DA-F1E1-ACB3-95976DE49BCA}"/>
              </a:ext>
            </a:extLst>
          </p:cNvPr>
          <p:cNvSpPr txBox="1"/>
          <p:nvPr/>
        </p:nvSpPr>
        <p:spPr>
          <a:xfrm>
            <a:off x="762000" y="1193800"/>
            <a:ext cx="2895600" cy="4813300"/>
          </a:xfrm>
          <a:prstGeom prst="roundRect">
            <a:avLst>
              <a:gd name="adj" fmla="val 8772"/>
            </a:avLst>
          </a:prstGeom>
          <a:noFill/>
          <a:ln w="57150"/>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it-IT" sz="2400" b="1" dirty="0">
                <a:solidFill>
                  <a:srgbClr val="E67B15"/>
                </a:solidFill>
              </a:rPr>
              <a:t>DATO DI BASE</a:t>
            </a:r>
            <a:endParaRPr lang="it-IT" dirty="0"/>
          </a:p>
        </p:txBody>
      </p:sp>
      <p:sp>
        <p:nvSpPr>
          <p:cNvPr id="7" name="CasellaDiTesto 6">
            <a:extLst>
              <a:ext uri="{FF2B5EF4-FFF2-40B4-BE49-F238E27FC236}">
                <a16:creationId xmlns:a16="http://schemas.microsoft.com/office/drawing/2014/main" id="{1E4871D8-90E7-FEDB-9E4C-3BC235E290CF}"/>
              </a:ext>
            </a:extLst>
          </p:cNvPr>
          <p:cNvSpPr txBox="1">
            <a:spLocks/>
          </p:cNvSpPr>
          <p:nvPr/>
        </p:nvSpPr>
        <p:spPr>
          <a:xfrm>
            <a:off x="1092654" y="1867998"/>
            <a:ext cx="2266950" cy="180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fitto</a:t>
            </a:r>
            <a:endParaRPr lang="it-IT" dirty="0"/>
          </a:p>
        </p:txBody>
      </p:sp>
      <p:sp>
        <p:nvSpPr>
          <p:cNvPr id="8" name="CasellaDiTesto 7">
            <a:extLst>
              <a:ext uri="{FF2B5EF4-FFF2-40B4-BE49-F238E27FC236}">
                <a16:creationId xmlns:a16="http://schemas.microsoft.com/office/drawing/2014/main" id="{725AB794-8DA8-62CD-0BD0-F29C3A207804}"/>
              </a:ext>
            </a:extLst>
          </p:cNvPr>
          <p:cNvSpPr txBox="1"/>
          <p:nvPr/>
        </p:nvSpPr>
        <p:spPr>
          <a:xfrm>
            <a:off x="1085850" y="3961663"/>
            <a:ext cx="2266950" cy="180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oAutofit/>
          </a:bodyPr>
          <a:lstStyle/>
          <a:p>
            <a:pPr algn="ctr"/>
            <a:r>
              <a:rPr lang="it-IT" sz="4400" dirty="0"/>
              <a:t>valore venale</a:t>
            </a:r>
            <a:endParaRPr lang="it-IT" dirty="0"/>
          </a:p>
        </p:txBody>
      </p:sp>
      <p:sp>
        <p:nvSpPr>
          <p:cNvPr id="14" name="CasellaDiTesto 13">
            <a:extLst>
              <a:ext uri="{FF2B5EF4-FFF2-40B4-BE49-F238E27FC236}">
                <a16:creationId xmlns:a16="http://schemas.microsoft.com/office/drawing/2014/main" id="{44421ADA-9943-4413-9678-BE947C622EFE}"/>
              </a:ext>
            </a:extLst>
          </p:cNvPr>
          <p:cNvSpPr txBox="1"/>
          <p:nvPr/>
        </p:nvSpPr>
        <p:spPr>
          <a:xfrm>
            <a:off x="7197272" y="1867020"/>
            <a:ext cx="3451679" cy="180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reddituale</a:t>
            </a:r>
            <a:endParaRPr lang="it-IT" dirty="0"/>
          </a:p>
        </p:txBody>
      </p:sp>
      <p:sp>
        <p:nvSpPr>
          <p:cNvPr id="15" name="CasellaDiTesto 14">
            <a:extLst>
              <a:ext uri="{FF2B5EF4-FFF2-40B4-BE49-F238E27FC236}">
                <a16:creationId xmlns:a16="http://schemas.microsoft.com/office/drawing/2014/main" id="{D6D3D4FD-0E5D-C64B-3494-5F5C501E7163}"/>
              </a:ext>
            </a:extLst>
          </p:cNvPr>
          <p:cNvSpPr txBox="1"/>
          <p:nvPr/>
        </p:nvSpPr>
        <p:spPr>
          <a:xfrm>
            <a:off x="7197272" y="3961663"/>
            <a:ext cx="3451678" cy="851297"/>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di mercato</a:t>
            </a:r>
            <a:endParaRPr lang="it-IT" dirty="0"/>
          </a:p>
        </p:txBody>
      </p:sp>
      <p:sp>
        <p:nvSpPr>
          <p:cNvPr id="16" name="CasellaDiTesto 15">
            <a:extLst>
              <a:ext uri="{FF2B5EF4-FFF2-40B4-BE49-F238E27FC236}">
                <a16:creationId xmlns:a16="http://schemas.microsoft.com/office/drawing/2014/main" id="{6B4E259A-DC6C-B133-7868-97AE01291974}"/>
              </a:ext>
            </a:extLst>
          </p:cNvPr>
          <p:cNvSpPr txBox="1"/>
          <p:nvPr/>
        </p:nvSpPr>
        <p:spPr>
          <a:xfrm>
            <a:off x="7197272" y="4910366"/>
            <a:ext cx="3451678" cy="851297"/>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di costo</a:t>
            </a:r>
            <a:endParaRPr lang="it-IT" dirty="0"/>
          </a:p>
        </p:txBody>
      </p:sp>
      <p:sp>
        <p:nvSpPr>
          <p:cNvPr id="18" name="CasellaDiTesto 17">
            <a:extLst>
              <a:ext uri="{FF2B5EF4-FFF2-40B4-BE49-F238E27FC236}">
                <a16:creationId xmlns:a16="http://schemas.microsoft.com/office/drawing/2014/main" id="{9C53D50A-D554-F654-7537-B08E41615466}"/>
              </a:ext>
            </a:extLst>
          </p:cNvPr>
          <p:cNvSpPr txBox="1"/>
          <p:nvPr/>
        </p:nvSpPr>
        <p:spPr>
          <a:xfrm>
            <a:off x="4026352" y="1867020"/>
            <a:ext cx="2539093" cy="180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diretto</a:t>
            </a:r>
            <a:endParaRPr lang="it-IT" dirty="0"/>
          </a:p>
        </p:txBody>
      </p:sp>
      <p:sp>
        <p:nvSpPr>
          <p:cNvPr id="19" name="CasellaDiTesto 18">
            <a:extLst>
              <a:ext uri="{FF2B5EF4-FFF2-40B4-BE49-F238E27FC236}">
                <a16:creationId xmlns:a16="http://schemas.microsoft.com/office/drawing/2014/main" id="{59E23EDE-5601-6B2D-C43D-8391BBEA408D}"/>
              </a:ext>
            </a:extLst>
          </p:cNvPr>
          <p:cNvSpPr txBox="1"/>
          <p:nvPr/>
        </p:nvSpPr>
        <p:spPr>
          <a:xfrm>
            <a:off x="4026353" y="3961663"/>
            <a:ext cx="2539093" cy="1800000"/>
          </a:xfrm>
          <a:prstGeom prst="roundRect">
            <a:avLst>
              <a:gd name="adj" fmla="val 18459"/>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indiretto</a:t>
            </a:r>
            <a:endParaRPr lang="it-IT" dirty="0"/>
          </a:p>
        </p:txBody>
      </p:sp>
      <p:sp>
        <p:nvSpPr>
          <p:cNvPr id="20" name="Freccia a destra 19">
            <a:extLst>
              <a:ext uri="{FF2B5EF4-FFF2-40B4-BE49-F238E27FC236}">
                <a16:creationId xmlns:a16="http://schemas.microsoft.com/office/drawing/2014/main" id="{18D2F57D-9C24-47A2-27D0-238F843FA61F}"/>
              </a:ext>
            </a:extLst>
          </p:cNvPr>
          <p:cNvSpPr/>
          <p:nvPr/>
        </p:nvSpPr>
        <p:spPr>
          <a:xfrm>
            <a:off x="3144154" y="2489665"/>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Freccia a destra 20">
            <a:extLst>
              <a:ext uri="{FF2B5EF4-FFF2-40B4-BE49-F238E27FC236}">
                <a16:creationId xmlns:a16="http://schemas.microsoft.com/office/drawing/2014/main" id="{FE72919A-8B02-6C87-3F74-6AA6722A48D8}"/>
              </a:ext>
            </a:extLst>
          </p:cNvPr>
          <p:cNvSpPr/>
          <p:nvPr/>
        </p:nvSpPr>
        <p:spPr>
          <a:xfrm>
            <a:off x="3143702" y="4614205"/>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2" name="Freccia a destra 21">
            <a:extLst>
              <a:ext uri="{FF2B5EF4-FFF2-40B4-BE49-F238E27FC236}">
                <a16:creationId xmlns:a16="http://schemas.microsoft.com/office/drawing/2014/main" id="{572C79BE-5A15-51AD-DBCE-08BE427F7543}"/>
              </a:ext>
            </a:extLst>
          </p:cNvPr>
          <p:cNvSpPr/>
          <p:nvPr/>
        </p:nvSpPr>
        <p:spPr>
          <a:xfrm>
            <a:off x="6389005" y="4152809"/>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Freccia a destra 22">
            <a:extLst>
              <a:ext uri="{FF2B5EF4-FFF2-40B4-BE49-F238E27FC236}">
                <a16:creationId xmlns:a16="http://schemas.microsoft.com/office/drawing/2014/main" id="{4F513594-7380-B9B5-521F-D520B2FC70F3}"/>
              </a:ext>
            </a:extLst>
          </p:cNvPr>
          <p:cNvSpPr/>
          <p:nvPr/>
        </p:nvSpPr>
        <p:spPr>
          <a:xfrm>
            <a:off x="6401252" y="5030896"/>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Freccia a destra 23">
            <a:extLst>
              <a:ext uri="{FF2B5EF4-FFF2-40B4-BE49-F238E27FC236}">
                <a16:creationId xmlns:a16="http://schemas.microsoft.com/office/drawing/2014/main" id="{21A166CF-F681-50BB-D574-3B9BBBFD19BE}"/>
              </a:ext>
            </a:extLst>
          </p:cNvPr>
          <p:cNvSpPr/>
          <p:nvPr/>
        </p:nvSpPr>
        <p:spPr>
          <a:xfrm>
            <a:off x="6401252" y="2543955"/>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Freccia in giù 24">
            <a:extLst>
              <a:ext uri="{FF2B5EF4-FFF2-40B4-BE49-F238E27FC236}">
                <a16:creationId xmlns:a16="http://schemas.microsoft.com/office/drawing/2014/main" id="{5605CC06-24B3-55B5-8CE3-E035F880523F}"/>
              </a:ext>
            </a:extLst>
          </p:cNvPr>
          <p:cNvSpPr/>
          <p:nvPr/>
        </p:nvSpPr>
        <p:spPr>
          <a:xfrm>
            <a:off x="10860314" y="1207464"/>
            <a:ext cx="1103086" cy="4799636"/>
          </a:xfrm>
          <a:prstGeom prst="down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ttangolo 25">
            <a:extLst>
              <a:ext uri="{FF2B5EF4-FFF2-40B4-BE49-F238E27FC236}">
                <a16:creationId xmlns:a16="http://schemas.microsoft.com/office/drawing/2014/main" id="{76C724FB-6F19-135C-9286-E7D7A4720C1C}"/>
              </a:ext>
            </a:extLst>
          </p:cNvPr>
          <p:cNvSpPr/>
          <p:nvPr/>
        </p:nvSpPr>
        <p:spPr>
          <a:xfrm rot="16200000">
            <a:off x="8755776" y="3058760"/>
            <a:ext cx="5188793" cy="707886"/>
          </a:xfrm>
          <a:prstGeom prst="rect">
            <a:avLst/>
          </a:prstGeom>
          <a:noFill/>
        </p:spPr>
        <p:txBody>
          <a:bodyPr wrap="square" lIns="91440" tIns="45720" rIns="91440" bIns="45720">
            <a:spAutoFit/>
          </a:bodyPr>
          <a:lstStyle/>
          <a:p>
            <a:pPr algn="ctr"/>
            <a:r>
              <a:rPr lang="it-IT" sz="4000" dirty="0">
                <a:ln w="0"/>
                <a:effectLst>
                  <a:outerShdw blurRad="38100" dist="19050" dir="2700000" algn="tl" rotWithShape="0">
                    <a:schemeClr val="dk1">
                      <a:alpha val="40000"/>
                    </a:schemeClr>
                  </a:outerShdw>
                </a:effectLst>
              </a:rPr>
              <a:t>Ordine gerarchico</a:t>
            </a:r>
            <a:endParaRPr lang="it-IT"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977964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26B10-A355-32FF-AFC5-8E4FEB6F045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0BF39A-C65D-5A0A-E7AE-998BBEA19E9F}"/>
              </a:ext>
            </a:extLst>
          </p:cNvPr>
          <p:cNvSpPr>
            <a:spLocks noGrp="1"/>
          </p:cNvSpPr>
          <p:nvPr>
            <p:ph type="title"/>
          </p:nvPr>
        </p:nvSpPr>
        <p:spPr/>
        <p:txBody>
          <a:bodyPr/>
          <a:lstStyle/>
          <a:p>
            <a:r>
              <a:rPr lang="it-IT" dirty="0"/>
              <a:t>Circolare n. 6 del 30/11/2012</a:t>
            </a:r>
          </a:p>
        </p:txBody>
      </p:sp>
      <p:sp>
        <p:nvSpPr>
          <p:cNvPr id="3" name="Segnaposto testo 2">
            <a:extLst>
              <a:ext uri="{FF2B5EF4-FFF2-40B4-BE49-F238E27FC236}">
                <a16:creationId xmlns:a16="http://schemas.microsoft.com/office/drawing/2014/main" id="{52D10CD4-D58E-8B8E-DDF1-63B56C899EF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10E72A5-77C1-C444-A6AA-DD0FEEA10CC1}"/>
              </a:ext>
            </a:extLst>
          </p:cNvPr>
          <p:cNvSpPr>
            <a:spLocks noGrp="1"/>
          </p:cNvSpPr>
          <p:nvPr>
            <p:ph type="sldNum" sz="quarter" idx="12"/>
          </p:nvPr>
        </p:nvSpPr>
        <p:spPr/>
        <p:txBody>
          <a:bodyPr/>
          <a:lstStyle/>
          <a:p>
            <a:fld id="{6F6FA4E5-B221-439B-9903-5206B3A7F78C}" type="slidenum">
              <a:rPr lang="it-IT" smtClean="0"/>
              <a:pPr/>
              <a:t>49</a:t>
            </a:fld>
            <a:endParaRPr lang="it-IT" dirty="0"/>
          </a:p>
        </p:txBody>
      </p:sp>
    </p:spTree>
    <p:extLst>
      <p:ext uri="{BB962C8B-B14F-4D97-AF65-F5344CB8AC3E}">
        <p14:creationId xmlns:p14="http://schemas.microsoft.com/office/powerpoint/2010/main" val="23727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Il nuovo catasto edilizio urbano</a:t>
            </a:r>
          </a:p>
        </p:txBody>
      </p:sp>
      <p:sp>
        <p:nvSpPr>
          <p:cNvPr id="2" name="Segnaposto contenuto 16">
            <a:extLst>
              <a:ext uri="{FF2B5EF4-FFF2-40B4-BE49-F238E27FC236}">
                <a16:creationId xmlns:a16="http://schemas.microsoft.com/office/drawing/2014/main" id="{4AC75A39-C564-B21A-8C04-6FA15635C708}"/>
              </a:ext>
            </a:extLst>
          </p:cNvPr>
          <p:cNvSpPr txBox="1">
            <a:spLocks/>
          </p:cNvSpPr>
          <p:nvPr/>
        </p:nvSpPr>
        <p:spPr>
          <a:xfrm>
            <a:off x="838200" y="102108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3" name="Rettangolo ad angolo ripiegato 2">
            <a:extLst>
              <a:ext uri="{FF2B5EF4-FFF2-40B4-BE49-F238E27FC236}">
                <a16:creationId xmlns:a16="http://schemas.microsoft.com/office/drawing/2014/main" id="{7519ECC7-A8E6-E2EA-1FBA-A79842846BF2}"/>
              </a:ext>
            </a:extLst>
          </p:cNvPr>
          <p:cNvSpPr/>
          <p:nvPr/>
        </p:nvSpPr>
        <p:spPr>
          <a:xfrm>
            <a:off x="640080" y="1049093"/>
            <a:ext cx="10911840" cy="2944173"/>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5" name="Segnaposto contenuto 3">
            <a:extLst>
              <a:ext uri="{FF2B5EF4-FFF2-40B4-BE49-F238E27FC236}">
                <a16:creationId xmlns:a16="http://schemas.microsoft.com/office/drawing/2014/main" id="{B2B76F8D-47C7-1AB8-02E8-AB3FEE7820E3}"/>
              </a:ext>
            </a:extLst>
          </p:cNvPr>
          <p:cNvSpPr>
            <a:spLocks noGrp="1"/>
          </p:cNvSpPr>
          <p:nvPr>
            <p:ph idx="1"/>
          </p:nvPr>
        </p:nvSpPr>
        <p:spPr>
          <a:xfrm>
            <a:off x="838200" y="1094814"/>
            <a:ext cx="10515600" cy="5082149"/>
          </a:xfrm>
        </p:spPr>
        <p:txBody>
          <a:bodyPr>
            <a:normAutofit/>
          </a:bodyPr>
          <a:lstStyle/>
          <a:p>
            <a:r>
              <a:rPr lang="it-IT" b="1" dirty="0"/>
              <a:t>Regio Decreto-Legge 13 aprile 1939 n. 652</a:t>
            </a:r>
          </a:p>
          <a:p>
            <a:r>
              <a:rPr lang="it-IT" b="1" dirty="0"/>
              <a:t>Art. 4 - Definizioni di immobili urbani.</a:t>
            </a:r>
          </a:p>
          <a:p>
            <a:r>
              <a:rPr lang="it-IT" dirty="0"/>
              <a:t>Si considerano come immobili urbani </a:t>
            </a:r>
            <a:r>
              <a:rPr lang="it-IT" b="1" dirty="0"/>
              <a:t>i fabbricati e le costruzioni stabili </a:t>
            </a:r>
            <a:r>
              <a:rPr lang="it-IT" dirty="0"/>
              <a:t>di qualunque materiale costituite, diversi dai fabbricati rurali.</a:t>
            </a:r>
          </a:p>
          <a:p>
            <a:r>
              <a:rPr lang="it-IT" dirty="0"/>
              <a:t>Sono considerati come costruzioni stabili anche gli edifici sospesi o galleggianti stabilmente assicurati al suolo.</a:t>
            </a:r>
          </a:p>
          <a:p>
            <a:endParaRPr lang="it-IT" dirty="0"/>
          </a:p>
        </p:txBody>
      </p:sp>
    </p:spTree>
    <p:extLst>
      <p:ext uri="{BB962C8B-B14F-4D97-AF65-F5344CB8AC3E}">
        <p14:creationId xmlns:p14="http://schemas.microsoft.com/office/powerpoint/2010/main" val="2495719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Fornisce una impostazione metodologica per la determinazione della rendita catastale delle unità immobiliari a destinazione speciale e particolare.</a:t>
            </a:r>
          </a:p>
          <a:p>
            <a:r>
              <a:rPr lang="it-IT" dirty="0"/>
              <a:t>Applicazione specifica, conforme alla normativa di settore, dei procedimenti estimativi classici:</a:t>
            </a:r>
          </a:p>
          <a:p>
            <a:pPr marL="457200" indent="-457200">
              <a:buFontTx/>
              <a:buChar char="-"/>
            </a:pPr>
            <a:r>
              <a:rPr lang="it-IT" dirty="0"/>
              <a:t>Procedimento diretto: approccio reddituale</a:t>
            </a:r>
          </a:p>
          <a:p>
            <a:pPr marL="457200" indent="-457200">
              <a:buFontTx/>
              <a:buChar char="-"/>
            </a:pPr>
            <a:r>
              <a:rPr lang="it-IT" dirty="0"/>
              <a:t>Procedimento indiretto: approccio di mercato</a:t>
            </a:r>
          </a:p>
          <a:p>
            <a:pPr marL="457200" indent="-457200">
              <a:buFontTx/>
              <a:buChar char="-"/>
            </a:pPr>
            <a:r>
              <a:rPr lang="it-IT" dirty="0"/>
              <a:t>Procedimento indiretto: approccio di costo</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Circolare 6/2012</a:t>
            </a:r>
          </a:p>
        </p:txBody>
      </p:sp>
    </p:spTree>
    <p:extLst>
      <p:ext uri="{BB962C8B-B14F-4D97-AF65-F5344CB8AC3E}">
        <p14:creationId xmlns:p14="http://schemas.microsoft.com/office/powerpoint/2010/main" val="37918027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fontScale="92500" lnSpcReduction="10000"/>
          </a:bodyPr>
          <a:lstStyle/>
          <a:p>
            <a:endParaRPr lang="it-IT" dirty="0"/>
          </a:p>
          <a:p>
            <a:r>
              <a:rPr lang="it-IT" b="1" dirty="0">
                <a:solidFill>
                  <a:srgbClr val="EF7C07"/>
                </a:solidFill>
              </a:rPr>
              <a:t>		LEGGE 23 dicembre 2014, n. 190, Articolo 1, comma 244</a:t>
            </a:r>
          </a:p>
          <a:p>
            <a:endParaRPr lang="it-IT" dirty="0"/>
          </a:p>
          <a:p>
            <a:r>
              <a:rPr lang="it-IT" dirty="0"/>
              <a:t>Nelle more dell’attuazione delle disposizioni relative alla revisione della disciplina del sistema estimativo del catasto dei fabbricati, di cui all’articolo 2 della legge 11 marzo 2014, n. 23, ai sensi e per gli effetti dell’articolo 1, comma 2, della legge 27 luglio 2000, n. 212, l’articolo 10 del regio decreto-legge 13 aprile 1939 n. 652, convertito, con modificazioni, dalla legge 11 agosto 1939, n. 1249, e successive modificazioni, </a:t>
            </a:r>
            <a:r>
              <a:rPr lang="it-IT" b="1" dirty="0">
                <a:solidFill>
                  <a:srgbClr val="EF7C07"/>
                </a:solidFill>
              </a:rPr>
              <a:t>si applica secondo le istruzioni di cui alla circolare dell’Agenzia del Territorio n. 6/2012 del 30 novembre 2012, concernente la «Determinazione della rendita catastale delle unità immobiliari a destinazione speciale e particolare: profili tecnico-estimativi».</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Circolare 6/2012</a:t>
            </a:r>
          </a:p>
        </p:txBody>
      </p:sp>
      <p:pic>
        <p:nvPicPr>
          <p:cNvPr id="3" name="Elemento grafico 2" descr="Avviso con riempimento a tinta unita">
            <a:extLst>
              <a:ext uri="{FF2B5EF4-FFF2-40B4-BE49-F238E27FC236}">
                <a16:creationId xmlns:a16="http://schemas.microsoft.com/office/drawing/2014/main" id="{F279AA98-7ED8-3B99-3BA6-C8A8A887FA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975360"/>
            <a:ext cx="1469571" cy="1469571"/>
          </a:xfrm>
          <a:prstGeom prst="rect">
            <a:avLst/>
          </a:prstGeom>
        </p:spPr>
      </p:pic>
    </p:spTree>
    <p:extLst>
      <p:ext uri="{BB962C8B-B14F-4D97-AF65-F5344CB8AC3E}">
        <p14:creationId xmlns:p14="http://schemas.microsoft.com/office/powerpoint/2010/main" val="41532142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r>
              <a:rPr lang="it-IT" b="1" dirty="0">
                <a:solidFill>
                  <a:srgbClr val="E67B15"/>
                </a:solidFill>
              </a:rPr>
              <a:t>Regolamento del 1 dicembre 1949 n. 1142, Artt. 15 e seguenti</a:t>
            </a:r>
          </a:p>
          <a:p>
            <a:endParaRPr lang="it-IT" b="1" dirty="0"/>
          </a:p>
          <a:p>
            <a:r>
              <a:rPr lang="it-IT" dirty="0"/>
              <a:t>La rendita catastale si ottiene dal reddito lordo ordinariamente ritraibile, detraendo le spese e le eventuali perdite.</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sz="4000" dirty="0"/>
              <a:t>Circolare 6/2012: Procedimento</a:t>
            </a:r>
            <a:r>
              <a:rPr lang="it-IT" dirty="0"/>
              <a:t> </a:t>
            </a:r>
            <a:r>
              <a:rPr lang="it-IT" sz="4000" dirty="0"/>
              <a:t>diretto</a:t>
            </a:r>
            <a:endParaRPr lang="it-IT" dirty="0"/>
          </a:p>
        </p:txBody>
      </p:sp>
    </p:spTree>
    <p:extLst>
      <p:ext uri="{BB962C8B-B14F-4D97-AF65-F5344CB8AC3E}">
        <p14:creationId xmlns:p14="http://schemas.microsoft.com/office/powerpoint/2010/main" val="2939631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algn="ctr"/>
            <a:endParaRPr lang="it-IT" dirty="0"/>
          </a:p>
          <a:p>
            <a:pPr algn="ctr"/>
            <a:r>
              <a:rPr lang="it-IT" sz="4000" b="1" dirty="0"/>
              <a:t>RC = RL – (S + P</a:t>
            </a:r>
            <a:r>
              <a:rPr lang="it-IT" sz="4000" b="1" baseline="-25000" dirty="0"/>
              <a:t>E</a:t>
            </a:r>
            <a:r>
              <a:rPr lang="it-IT" sz="4000" b="1" dirty="0"/>
              <a:t>)</a:t>
            </a:r>
          </a:p>
          <a:p>
            <a:pPr algn="ctr"/>
            <a:endParaRPr lang="it-IT" dirty="0"/>
          </a:p>
          <a:p>
            <a:pPr marL="457200" indent="-457200">
              <a:buFontTx/>
              <a:buChar char="-"/>
            </a:pPr>
            <a:r>
              <a:rPr lang="it-IT" b="1" dirty="0">
                <a:solidFill>
                  <a:srgbClr val="E67B15"/>
                </a:solidFill>
              </a:rPr>
              <a:t>RC: </a:t>
            </a:r>
            <a:r>
              <a:rPr lang="it-IT" dirty="0"/>
              <a:t>rendita catastale</a:t>
            </a:r>
          </a:p>
          <a:p>
            <a:pPr marL="457200" indent="-457200">
              <a:buFontTx/>
              <a:buChar char="-"/>
            </a:pPr>
            <a:r>
              <a:rPr lang="it-IT" b="1" dirty="0">
                <a:solidFill>
                  <a:srgbClr val="E67B15"/>
                </a:solidFill>
              </a:rPr>
              <a:t>RL: </a:t>
            </a:r>
            <a:r>
              <a:rPr lang="it-IT" dirty="0"/>
              <a:t>reddito lordo </a:t>
            </a:r>
            <a:r>
              <a:rPr lang="it-IT" b="1" dirty="0"/>
              <a:t>ordinariamente</a:t>
            </a:r>
            <a:r>
              <a:rPr lang="it-IT" dirty="0"/>
              <a:t> ritraibile dall’unità immobiliare</a:t>
            </a:r>
          </a:p>
          <a:p>
            <a:pPr marL="457200" indent="-457200">
              <a:buFontTx/>
              <a:buChar char="-"/>
            </a:pPr>
            <a:r>
              <a:rPr lang="it-IT" b="1" dirty="0">
                <a:solidFill>
                  <a:srgbClr val="E67B15"/>
                </a:solidFill>
              </a:rPr>
              <a:t>S: </a:t>
            </a:r>
            <a:r>
              <a:rPr lang="it-IT" dirty="0"/>
              <a:t>spese di amministrazione, manutenzione, conservazione, </a:t>
            </a:r>
            <a:r>
              <a:rPr lang="it-IT" b="1" dirty="0"/>
              <a:t>ordinarie</a:t>
            </a:r>
            <a:r>
              <a:rPr lang="it-IT" dirty="0"/>
              <a:t> e rilevabili</a:t>
            </a:r>
          </a:p>
          <a:p>
            <a:pPr marL="457200" indent="-457200">
              <a:buFontTx/>
              <a:buChar char="-"/>
            </a:pPr>
            <a:r>
              <a:rPr lang="it-IT" b="1" dirty="0">
                <a:solidFill>
                  <a:srgbClr val="E67B15"/>
                </a:solidFill>
              </a:rPr>
              <a:t>P</a:t>
            </a:r>
            <a:r>
              <a:rPr lang="it-IT" b="1" baseline="-25000" dirty="0">
                <a:solidFill>
                  <a:srgbClr val="E67B15"/>
                </a:solidFill>
              </a:rPr>
              <a:t>E</a:t>
            </a:r>
            <a:r>
              <a:rPr lang="it-IT" dirty="0">
                <a:solidFill>
                  <a:srgbClr val="E67B15"/>
                </a:solidFill>
              </a:rPr>
              <a:t>: </a:t>
            </a:r>
            <a:r>
              <a:rPr lang="it-IT" dirty="0"/>
              <a:t>perdite eventuali  (sfitti, rate di fitto dovute e non pagate – insolvenze/inesigibilità) </a:t>
            </a:r>
            <a:r>
              <a:rPr lang="it-IT" b="1" dirty="0"/>
              <a:t>ordinarie</a:t>
            </a:r>
            <a:r>
              <a:rPr lang="it-IT" dirty="0"/>
              <a:t> e rilevabili</a:t>
            </a:r>
          </a:p>
          <a:p>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spTree>
    <p:extLst>
      <p:ext uri="{BB962C8B-B14F-4D97-AF65-F5344CB8AC3E}">
        <p14:creationId xmlns:p14="http://schemas.microsoft.com/office/powerpoint/2010/main" val="1481641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marL="457200" indent="-457200">
              <a:buFontTx/>
              <a:buChar char="-"/>
            </a:pPr>
            <a:endParaRPr lang="it-IT" i="1" dirty="0"/>
          </a:p>
          <a:p>
            <a:r>
              <a:rPr lang="it-IT" dirty="0"/>
              <a:t>Come determinare il </a:t>
            </a:r>
            <a:r>
              <a:rPr lang="it-IT" b="1" dirty="0">
                <a:solidFill>
                  <a:srgbClr val="E67B15"/>
                </a:solidFill>
              </a:rPr>
              <a:t>Reddito Lordo</a:t>
            </a:r>
            <a:r>
              <a:rPr lang="it-IT" dirty="0"/>
              <a:t>?</a:t>
            </a:r>
          </a:p>
          <a:p>
            <a:endParaRPr lang="it-IT" dirty="0"/>
          </a:p>
          <a:p>
            <a:r>
              <a:rPr lang="it-IT" dirty="0"/>
              <a:t>Indagini di mercato, riferite al biennio censuario, preferibilmente attraverso procedimenti di confronto multiparametrici.</a:t>
            </a:r>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spTree>
    <p:extLst>
      <p:ext uri="{BB962C8B-B14F-4D97-AF65-F5344CB8AC3E}">
        <p14:creationId xmlns:p14="http://schemas.microsoft.com/office/powerpoint/2010/main" val="17490872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Come determinare le </a:t>
            </a:r>
            <a:r>
              <a:rPr lang="it-IT" b="1" dirty="0">
                <a:solidFill>
                  <a:srgbClr val="E67B15"/>
                </a:solidFill>
              </a:rPr>
              <a:t>Spese </a:t>
            </a:r>
            <a:r>
              <a:rPr lang="it-IT" dirty="0"/>
              <a:t>e le </a:t>
            </a:r>
            <a:r>
              <a:rPr lang="it-IT" b="1" dirty="0">
                <a:solidFill>
                  <a:srgbClr val="E67B15"/>
                </a:solidFill>
              </a:rPr>
              <a:t>Perdite</a:t>
            </a:r>
            <a:r>
              <a:rPr lang="it-IT" dirty="0"/>
              <a:t>?</a:t>
            </a:r>
          </a:p>
          <a:p>
            <a:r>
              <a:rPr lang="it-IT" dirty="0"/>
              <a:t>Allegato I della Circolare:</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graphicFrame>
        <p:nvGraphicFramePr>
          <p:cNvPr id="2" name="Segnaposto contenuto 1">
            <a:extLst>
              <a:ext uri="{FF2B5EF4-FFF2-40B4-BE49-F238E27FC236}">
                <a16:creationId xmlns:a16="http://schemas.microsoft.com/office/drawing/2014/main" id="{199AAAD6-F0E2-9428-EC26-50D4E7A18A66}"/>
              </a:ext>
            </a:extLst>
          </p:cNvPr>
          <p:cNvGraphicFramePr>
            <a:graphicFrameLocks/>
          </p:cNvGraphicFramePr>
          <p:nvPr>
            <p:extLst>
              <p:ext uri="{D42A27DB-BD31-4B8C-83A1-F6EECF244321}">
                <p14:modId xmlns:p14="http://schemas.microsoft.com/office/powerpoint/2010/main" val="251882579"/>
              </p:ext>
            </p:extLst>
          </p:nvPr>
        </p:nvGraphicFramePr>
        <p:xfrm>
          <a:off x="838200" y="2125344"/>
          <a:ext cx="10515600" cy="3504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692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67B15"/>
                </a:solidFill>
              </a:rPr>
              <a:t>Spese di amministrazione </a:t>
            </a:r>
            <a:r>
              <a:rPr lang="it-IT" dirty="0"/>
              <a:t>(art. 21 del Regolamento): </a:t>
            </a:r>
          </a:p>
          <a:p>
            <a:endParaRPr lang="it-IT" dirty="0"/>
          </a:p>
          <a:p>
            <a:r>
              <a:rPr lang="it-IT" dirty="0"/>
              <a:t>si determinano sulla base della relativa contabilità (</a:t>
            </a:r>
            <a:r>
              <a:rPr lang="it-IT" b="1" dirty="0"/>
              <a:t>previa verifica della loro ordinarietà</a:t>
            </a:r>
            <a:r>
              <a:rPr lang="it-IT" dirty="0"/>
              <a:t>), nel caso in cui la gestione dell'immobile sia affidata dal proprietario a terzi. </a:t>
            </a:r>
          </a:p>
          <a:p>
            <a:r>
              <a:rPr lang="it-IT" dirty="0"/>
              <a:t>Nell'ipotesi di gestione da parte del proprietario, tali spese si calcolano presuntivamente, con riferimento agli immobili della stessa categoria la cui gestione è affidata a terzi.</a:t>
            </a:r>
            <a:endParaRPr lang="it-IT" i="1" dirty="0"/>
          </a:p>
          <a:p>
            <a:r>
              <a:rPr lang="it-IT" dirty="0"/>
              <a:t>In assenza di dati specifici, l’importo per spese di amministrazione può essere determinato, almeno in prima approssimazione, nella misura forfetaria del </a:t>
            </a:r>
            <a:r>
              <a:rPr lang="it-IT" b="1" dirty="0"/>
              <a:t>2,0% del reddito lordo</a:t>
            </a:r>
            <a:r>
              <a:rPr lang="it-IT" dirty="0"/>
              <a:t>. </a:t>
            </a:r>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spTree>
    <p:extLst>
      <p:ext uri="{BB962C8B-B14F-4D97-AF65-F5344CB8AC3E}">
        <p14:creationId xmlns:p14="http://schemas.microsoft.com/office/powerpoint/2010/main" val="3060487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67B15"/>
                </a:solidFill>
              </a:rPr>
              <a:t>Spese di manutenzione </a:t>
            </a:r>
            <a:r>
              <a:rPr lang="it-IT" dirty="0"/>
              <a:t>(art. 22 del Regolamento): </a:t>
            </a:r>
          </a:p>
          <a:p>
            <a:endParaRPr lang="it-IT" dirty="0"/>
          </a:p>
          <a:p>
            <a:r>
              <a:rPr lang="it-IT" dirty="0"/>
              <a:t>Sono le spese </a:t>
            </a:r>
            <a:r>
              <a:rPr lang="it-IT" b="1" dirty="0"/>
              <a:t>ordinariamente</a:t>
            </a:r>
            <a:r>
              <a:rPr lang="it-IT" dirty="0"/>
              <a:t> sostenute dal proprietario per conservare l'unità immobiliare nello stato nel quale, normalmente, si trovano quelle della categoria nel segmento territoriale di riferimento. </a:t>
            </a:r>
          </a:p>
          <a:p>
            <a:r>
              <a:rPr lang="it-IT" dirty="0"/>
              <a:t>Si può considerare il costo storico sostenuto dal proprietario dell’unità (se ordinario) oppure può essere condotta un’indagine di mercato, e riportarlo all’epoca censuaria stabilita per legge, tramite gli specifici indici ISTAT relativi ai costi di costruzione.</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spTree>
    <p:extLst>
      <p:ext uri="{BB962C8B-B14F-4D97-AF65-F5344CB8AC3E}">
        <p14:creationId xmlns:p14="http://schemas.microsoft.com/office/powerpoint/2010/main" val="3945143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fontScale="70000" lnSpcReduction="20000"/>
          </a:bodyPr>
          <a:lstStyle/>
          <a:p>
            <a:r>
              <a:rPr lang="it-IT" sz="4000" b="1" dirty="0">
                <a:solidFill>
                  <a:srgbClr val="E67B15"/>
                </a:solidFill>
              </a:rPr>
              <a:t>Spese di manutenzione </a:t>
            </a:r>
            <a:r>
              <a:rPr lang="it-IT" sz="4000" dirty="0"/>
              <a:t>(art. 22 del Regolamento): </a:t>
            </a:r>
          </a:p>
          <a:p>
            <a:r>
              <a:rPr lang="it-IT" dirty="0"/>
              <a:t>Noto l’importo complessivo, in funzione della tipologia immobiliare o impiantistica analizzata, si deve stabilire ogni quanto vengono ordinariamente operati gli interventi di manutenzione. La specifica quota è determinata come:</a:t>
            </a:r>
          </a:p>
          <a:p>
            <a:endParaRPr lang="it-IT" dirty="0"/>
          </a:p>
          <a:p>
            <a:endParaRPr lang="it-IT" dirty="0"/>
          </a:p>
          <a:p>
            <a:r>
              <a:rPr lang="it-IT" dirty="0"/>
              <a:t>dove: </a:t>
            </a:r>
          </a:p>
          <a:p>
            <a:pPr marL="457200" indent="-457200">
              <a:buFontTx/>
              <a:buChar char="-"/>
            </a:pPr>
            <a:r>
              <a:rPr lang="it-IT" dirty="0"/>
              <a:t>(Ki) sono le spese di manutenzione riferite alla specifica componente impiantistica o strutturale; </a:t>
            </a:r>
          </a:p>
          <a:p>
            <a:pPr marL="457200" indent="-457200">
              <a:buFontTx/>
              <a:buChar char="-"/>
            </a:pPr>
            <a:r>
              <a:rPr lang="it-IT" dirty="0"/>
              <a:t>(r) il più probabile saggio attribuibile al costo del denaro per queste tipologie di spese (in prima approssimazione identificabile nel Tasso Ufficiale di Sconto, pari al 13% nel biennio censuario di riferimento 1988-89); </a:t>
            </a:r>
          </a:p>
          <a:p>
            <a:pPr marL="457200" indent="-457200">
              <a:buFontTx/>
              <a:buChar char="-"/>
            </a:pPr>
            <a:r>
              <a:rPr lang="it-IT" dirty="0"/>
              <a:t>(q) il binomio d’interesse, pari a (1 + r); </a:t>
            </a:r>
          </a:p>
          <a:p>
            <a:pPr marL="457200" indent="-457200">
              <a:buFontTx/>
              <a:buChar char="-"/>
            </a:pPr>
            <a:r>
              <a:rPr lang="it-IT" dirty="0"/>
              <a:t>(n) il numero di anni compreso tra due interventi di manutenzione. </a:t>
            </a:r>
          </a:p>
          <a:p>
            <a:r>
              <a:rPr lang="it-IT" dirty="0"/>
              <a:t>In assenza di dati specifici, l’importo per spese di manutenzione può essere determinato, almeno in prima approssimazione, nella misura forfetaria del </a:t>
            </a:r>
            <a:r>
              <a:rPr lang="it-IT" b="1" dirty="0"/>
              <a:t>12,0% del reddito lordo</a:t>
            </a:r>
            <a:r>
              <a:rPr lang="it-IT" dirty="0"/>
              <a:t>.</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pic>
        <p:nvPicPr>
          <p:cNvPr id="3" name="Immagine 2">
            <a:extLst>
              <a:ext uri="{FF2B5EF4-FFF2-40B4-BE49-F238E27FC236}">
                <a16:creationId xmlns:a16="http://schemas.microsoft.com/office/drawing/2014/main" id="{1BFF7589-4FC7-F1D5-0839-69519D9CCB78}"/>
              </a:ext>
            </a:extLst>
          </p:cNvPr>
          <p:cNvPicPr>
            <a:picLocks noChangeAspect="1"/>
          </p:cNvPicPr>
          <p:nvPr/>
        </p:nvPicPr>
        <p:blipFill>
          <a:blip r:embed="rId3"/>
          <a:stretch>
            <a:fillRect/>
          </a:stretch>
        </p:blipFill>
        <p:spPr>
          <a:xfrm>
            <a:off x="5144654" y="2148726"/>
            <a:ext cx="1368486" cy="670674"/>
          </a:xfrm>
          <a:prstGeom prst="rect">
            <a:avLst/>
          </a:prstGeom>
        </p:spPr>
      </p:pic>
    </p:spTree>
    <p:extLst>
      <p:ext uri="{BB962C8B-B14F-4D97-AF65-F5344CB8AC3E}">
        <p14:creationId xmlns:p14="http://schemas.microsoft.com/office/powerpoint/2010/main" val="2367403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67B15"/>
                </a:solidFill>
              </a:rPr>
              <a:t>Spese di conservazione </a:t>
            </a:r>
            <a:r>
              <a:rPr lang="it-IT" dirty="0"/>
              <a:t>(art. 23 del Regolamento): </a:t>
            </a:r>
          </a:p>
          <a:p>
            <a:endParaRPr lang="it-IT" sz="2000" dirty="0"/>
          </a:p>
          <a:p>
            <a:r>
              <a:rPr lang="it-IT" sz="2000" dirty="0"/>
              <a:t>Sono relative a:</a:t>
            </a:r>
          </a:p>
          <a:p>
            <a:pPr marL="514350" indent="-514350">
              <a:buAutoNum type="alphaLcParenR"/>
            </a:pPr>
            <a:r>
              <a:rPr lang="it-IT" sz="2000" b="1" dirty="0"/>
              <a:t>quota di assicurazione, </a:t>
            </a:r>
            <a:r>
              <a:rPr lang="it-IT" sz="2000" dirty="0"/>
              <a:t>determinata sulla base dei contratti localmente in uso con le società di assicurazione, attraverso una analisi di mercato anche presso gli operatori del settore. La quota si calcola anche se l’unità immobiliare non risulta effettivamente assicurata. In assenza di dati specifici, l’importo per spese di assicurazione può essere determinato, almeno in prima approssimazione, nella misura forfetaria dell’</a:t>
            </a:r>
            <a:r>
              <a:rPr lang="it-IT" sz="2000" b="1" dirty="0"/>
              <a:t>1,0% del reddito lordo</a:t>
            </a:r>
            <a:r>
              <a:rPr lang="it-IT" sz="2000" dirty="0"/>
              <a:t>; </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spTree>
    <p:extLst>
      <p:ext uri="{BB962C8B-B14F-4D97-AF65-F5344CB8AC3E}">
        <p14:creationId xmlns:p14="http://schemas.microsoft.com/office/powerpoint/2010/main" val="2405709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Il nuovo catasto edilizio urbano</a:t>
            </a:r>
          </a:p>
        </p:txBody>
      </p:sp>
      <p:sp>
        <p:nvSpPr>
          <p:cNvPr id="2" name="Segnaposto contenuto 16">
            <a:extLst>
              <a:ext uri="{FF2B5EF4-FFF2-40B4-BE49-F238E27FC236}">
                <a16:creationId xmlns:a16="http://schemas.microsoft.com/office/drawing/2014/main" id="{4AC75A39-C564-B21A-8C04-6FA15635C708}"/>
              </a:ext>
            </a:extLst>
          </p:cNvPr>
          <p:cNvSpPr txBox="1">
            <a:spLocks/>
          </p:cNvSpPr>
          <p:nvPr/>
        </p:nvSpPr>
        <p:spPr>
          <a:xfrm>
            <a:off x="838200" y="102108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3" name="Rettangolo ad angolo ripiegato 2">
            <a:extLst>
              <a:ext uri="{FF2B5EF4-FFF2-40B4-BE49-F238E27FC236}">
                <a16:creationId xmlns:a16="http://schemas.microsoft.com/office/drawing/2014/main" id="{7519ECC7-A8E6-E2EA-1FBA-A79842846BF2}"/>
              </a:ext>
            </a:extLst>
          </p:cNvPr>
          <p:cNvSpPr/>
          <p:nvPr/>
        </p:nvSpPr>
        <p:spPr>
          <a:xfrm>
            <a:off x="640080" y="1049093"/>
            <a:ext cx="10911840" cy="2715187"/>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5" name="Segnaposto contenuto 3">
            <a:extLst>
              <a:ext uri="{FF2B5EF4-FFF2-40B4-BE49-F238E27FC236}">
                <a16:creationId xmlns:a16="http://schemas.microsoft.com/office/drawing/2014/main" id="{B2B76F8D-47C7-1AB8-02E8-AB3FEE7820E3}"/>
              </a:ext>
            </a:extLst>
          </p:cNvPr>
          <p:cNvSpPr>
            <a:spLocks noGrp="1"/>
          </p:cNvSpPr>
          <p:nvPr>
            <p:ph idx="1"/>
          </p:nvPr>
        </p:nvSpPr>
        <p:spPr>
          <a:xfrm>
            <a:off x="838200" y="1094814"/>
            <a:ext cx="10515600" cy="5082149"/>
          </a:xfrm>
        </p:spPr>
        <p:txBody>
          <a:bodyPr>
            <a:normAutofit/>
          </a:bodyPr>
          <a:lstStyle/>
          <a:p>
            <a:r>
              <a:rPr lang="it-IT" b="1" dirty="0"/>
              <a:t>Regio Decreto-Legge 13 aprile 1939 n. 652</a:t>
            </a:r>
          </a:p>
          <a:p>
            <a:r>
              <a:rPr lang="it-IT" b="1" dirty="0"/>
              <a:t>Art. 5 - Definizione di unità immobiliare.</a:t>
            </a:r>
          </a:p>
          <a:p>
            <a:r>
              <a:rPr lang="it-IT" dirty="0"/>
              <a:t>Si considera unità immobiliare urbana ogni parte di immobile che, nello stato in cui si trova, è di per se stessa utile ed atta a produrre un reddito proprio.</a:t>
            </a:r>
          </a:p>
        </p:txBody>
      </p:sp>
    </p:spTree>
    <p:extLst>
      <p:ext uri="{BB962C8B-B14F-4D97-AF65-F5344CB8AC3E}">
        <p14:creationId xmlns:p14="http://schemas.microsoft.com/office/powerpoint/2010/main" val="19368560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fontScale="70000" lnSpcReduction="20000"/>
          </a:bodyPr>
          <a:lstStyle/>
          <a:p>
            <a:r>
              <a:rPr lang="it-IT" sz="4000" b="1" dirty="0">
                <a:solidFill>
                  <a:srgbClr val="E67B15"/>
                </a:solidFill>
              </a:rPr>
              <a:t>Spese di conservazione </a:t>
            </a:r>
            <a:r>
              <a:rPr lang="it-IT" sz="4000" dirty="0"/>
              <a:t>(art. 23 del Regolamento): </a:t>
            </a:r>
          </a:p>
          <a:p>
            <a:pPr marL="514350" indent="-514350">
              <a:buFont typeface="+mj-lt"/>
              <a:buAutoNum type="alphaLcParenR" startAt="2"/>
            </a:pPr>
            <a:r>
              <a:rPr lang="it-IT" b="1" dirty="0"/>
              <a:t>quota di perpetuità </a:t>
            </a:r>
            <a:r>
              <a:rPr lang="it-IT" sz="2700" dirty="0"/>
              <a:t>(o spesa di reintegrazione), determinata sulla </a:t>
            </a:r>
            <a:r>
              <a:rPr lang="it-IT" dirty="0"/>
              <a:t>base del costo medio di ricostruzione per i fabbricati e di rimpiazzo per gli impianti, </a:t>
            </a:r>
            <a:r>
              <a:rPr lang="it-IT" sz="2900" dirty="0"/>
              <a:t>diminuiti</a:t>
            </a:r>
            <a:r>
              <a:rPr lang="it-IT" dirty="0"/>
              <a:t> del valore dei materiali residui e tenuto conto del prevedibile periodo di vita economica dei beni, attraverso la relazione (separatamente per strutture e impianti):</a:t>
            </a:r>
          </a:p>
          <a:p>
            <a:pPr marL="457200" indent="-457200">
              <a:buFontTx/>
              <a:buChar char="-"/>
            </a:pPr>
            <a:endParaRPr lang="it-IT" dirty="0"/>
          </a:p>
          <a:p>
            <a:pPr marL="457200" indent="-457200">
              <a:buFontTx/>
              <a:buChar char="-"/>
            </a:pPr>
            <a:endParaRPr lang="it-IT" dirty="0"/>
          </a:p>
          <a:p>
            <a:r>
              <a:rPr lang="it-IT" dirty="0"/>
              <a:t>dove: </a:t>
            </a:r>
          </a:p>
          <a:p>
            <a:r>
              <a:rPr lang="it-IT" dirty="0"/>
              <a:t>(Kj) è il costo di ricostruzione della componente strutturale o impiantistica; </a:t>
            </a:r>
          </a:p>
          <a:p>
            <a:r>
              <a:rPr lang="it-IT" dirty="0"/>
              <a:t>(r’) il più probabile saggio attribuibile all’investimento immobiliare analizzato (in prima approssimazione, pari al 13% per le stesse ragioni a cui sopra si è fatto cenno);</a:t>
            </a:r>
          </a:p>
          <a:p>
            <a:r>
              <a:rPr lang="it-IT" dirty="0"/>
              <a:t>(q) il binomio d’interesse, pari a (1 + r’);</a:t>
            </a:r>
          </a:p>
          <a:p>
            <a:r>
              <a:rPr lang="it-IT" dirty="0"/>
              <a:t>(m) il numero di anni di vita utile della singola componente. </a:t>
            </a:r>
          </a:p>
          <a:p>
            <a:r>
              <a:rPr lang="it-IT" dirty="0"/>
              <a:t>In assenza di dati specifici, l’importo per spese di reintegro può essere determinato, almeno in prima approssimazione, nella misura forfetaria del </a:t>
            </a:r>
            <a:r>
              <a:rPr lang="it-IT" b="1" dirty="0"/>
              <a:t>12,0% del reddito lordo </a:t>
            </a:r>
            <a:r>
              <a:rPr lang="it-IT" dirty="0"/>
              <a:t>se le componenti impiantistiche hanno una incidenza ordinaria. In caso di impianti aventi incidenze superiori al 20% sul costo dell’immobile, la percentuale del 12% deve essere aumentata proporzionalmente. </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pic>
        <p:nvPicPr>
          <p:cNvPr id="3" name="Immagine 2">
            <a:extLst>
              <a:ext uri="{FF2B5EF4-FFF2-40B4-BE49-F238E27FC236}">
                <a16:creationId xmlns:a16="http://schemas.microsoft.com/office/drawing/2014/main" id="{D99C5316-B751-F844-EF72-28D85D570F2A}"/>
              </a:ext>
            </a:extLst>
          </p:cNvPr>
          <p:cNvPicPr>
            <a:picLocks noChangeAspect="1"/>
          </p:cNvPicPr>
          <p:nvPr/>
        </p:nvPicPr>
        <p:blipFill>
          <a:blip r:embed="rId3"/>
          <a:stretch>
            <a:fillRect/>
          </a:stretch>
        </p:blipFill>
        <p:spPr>
          <a:xfrm>
            <a:off x="5699226" y="2524930"/>
            <a:ext cx="1302787" cy="680949"/>
          </a:xfrm>
          <a:prstGeom prst="rect">
            <a:avLst/>
          </a:prstGeom>
        </p:spPr>
      </p:pic>
    </p:spTree>
    <p:extLst>
      <p:ext uri="{BB962C8B-B14F-4D97-AF65-F5344CB8AC3E}">
        <p14:creationId xmlns:p14="http://schemas.microsoft.com/office/powerpoint/2010/main" val="819380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sz="3000" b="1" dirty="0">
                <a:solidFill>
                  <a:srgbClr val="E67B15"/>
                </a:solidFill>
              </a:rPr>
              <a:t>Perdite relative agli sfitti </a:t>
            </a:r>
            <a:r>
              <a:rPr lang="it-IT" dirty="0"/>
              <a:t>(cfr. art. 24 del Regolamento) si determinano tenendo presente l'ordinario periodo di tempo intercorrente fra locazioni successive, nonché la periodicità e la durata dello sfitto necessario per l'esecuzione di opere di manutenzione straordinaria.</a:t>
            </a:r>
          </a:p>
          <a:p>
            <a:r>
              <a:rPr lang="it-IT" sz="3000" b="1" dirty="0">
                <a:solidFill>
                  <a:srgbClr val="E67B15"/>
                </a:solidFill>
              </a:rPr>
              <a:t>Insolvenze/inesigibilità: </a:t>
            </a:r>
            <a:r>
              <a:rPr lang="it-IT" dirty="0"/>
              <a:t>sono le rate di fitto dovute e non pagate (cfr. art. 25 del Regolamento) e si accertano con riferimento al periodo censuario fissato per legge. </a:t>
            </a:r>
          </a:p>
          <a:p>
            <a:r>
              <a:rPr lang="it-IT" dirty="0"/>
              <a:t>In assenza di dati specifici, possono essere determinati, almeno in prima approssimazione, nella misura complessiva e forfetaria del </a:t>
            </a:r>
            <a:r>
              <a:rPr lang="it-IT" b="1" dirty="0"/>
              <a:t>3,0% del reddito lordo</a:t>
            </a:r>
            <a:r>
              <a:rPr lang="it-IT" dirty="0"/>
              <a:t>. </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spTree>
    <p:extLst>
      <p:ext uri="{BB962C8B-B14F-4D97-AF65-F5344CB8AC3E}">
        <p14:creationId xmlns:p14="http://schemas.microsoft.com/office/powerpoint/2010/main" val="2292262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lnSpcReduction="10000"/>
          </a:bodyPr>
          <a:lstStyle/>
          <a:p>
            <a:r>
              <a:rPr lang="it-IT" b="1" dirty="0">
                <a:solidFill>
                  <a:srgbClr val="EF7C07"/>
                </a:solidFill>
              </a:rPr>
              <a:t>Limiti:</a:t>
            </a:r>
          </a:p>
          <a:p>
            <a:pPr marL="457200" indent="-457200">
              <a:buFontTx/>
              <a:buChar char="-"/>
            </a:pPr>
            <a:r>
              <a:rPr lang="it-IT" dirty="0"/>
              <a:t>Difficoltà di reperire contratti di locazione: l’indagine di mercato dei contratti di locazione deve essere riferita al periodo censuario 1988-1989</a:t>
            </a:r>
          </a:p>
          <a:p>
            <a:pPr marL="457200" indent="-457200">
              <a:buFontTx/>
              <a:buChar char="-"/>
            </a:pPr>
            <a:r>
              <a:rPr lang="it-IT" dirty="0"/>
              <a:t>Difficoltà di individuare l’oggetto della locazione: l’obbligo di indicare gli identificativi catastali negli atti di locazione è stato introdotto solo con il D.L. 31 maggio 2010 n. 78</a:t>
            </a:r>
          </a:p>
          <a:p>
            <a:pPr marL="457200" indent="-457200">
              <a:buFontTx/>
              <a:buChar char="-"/>
            </a:pPr>
            <a:r>
              <a:rPr lang="it-IT" dirty="0"/>
              <a:t>Differenze, anche significative, tra le diverse categorie e, all’interno della medesima categoria, tra le varie fattispecie industriali e produttive. </a:t>
            </a:r>
          </a:p>
          <a:p>
            <a:pPr marL="457200" indent="-457200">
              <a:buFontTx/>
              <a:buChar char="-"/>
            </a:pPr>
            <a:r>
              <a:rPr lang="it-IT" dirty="0"/>
              <a:t>Eterogeneità degli immobili a destinazione speciale e particolare: necessità di un numero significativo di dati per poterne verificare l’«ordinarietà»</a:t>
            </a:r>
          </a:p>
          <a:p>
            <a:pPr marL="457200" indent="-457200">
              <a:buFontTx/>
              <a:buChar char="-"/>
            </a:pPr>
            <a:endParaRPr lang="it-IT" dirty="0"/>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diretto &gt; Approccio reddituale</a:t>
            </a:r>
          </a:p>
        </p:txBody>
      </p:sp>
    </p:spTree>
    <p:extLst>
      <p:ext uri="{BB962C8B-B14F-4D97-AF65-F5344CB8AC3E}">
        <p14:creationId xmlns:p14="http://schemas.microsoft.com/office/powerpoint/2010/main" val="41408496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r>
              <a:rPr lang="it-IT" b="1" dirty="0">
                <a:solidFill>
                  <a:srgbClr val="E67B15"/>
                </a:solidFill>
              </a:rPr>
              <a:t>Regolamento del 1 dicembre 1949 n. 1142, Artt. 27 e seguenti</a:t>
            </a:r>
          </a:p>
          <a:p>
            <a:endParaRPr lang="it-IT" b="1" dirty="0"/>
          </a:p>
          <a:p>
            <a:r>
              <a:rPr lang="it-IT" dirty="0"/>
              <a:t>Il reddito ordinario può essere calcolato a partire dal valore del capitale fondiario, identificabile nel valore di mercato dell’immobile (se esiste un mercato delle compravendite) ovvero nel valore di costo di ricostruzione, tenendo conto, in quest’ultimo caso, di un adeguato coefficiente di riduzione in rapporto allo stato attuale delle unità immobiliari (deprezzamento)</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rmAutofit fontScale="90000"/>
          </a:bodyPr>
          <a:lstStyle/>
          <a:p>
            <a:r>
              <a:rPr lang="it-IT" sz="4000" dirty="0"/>
              <a:t>Circolare 6/2012: Procedimento</a:t>
            </a:r>
            <a:r>
              <a:rPr lang="it-IT" dirty="0"/>
              <a:t> </a:t>
            </a:r>
            <a:r>
              <a:rPr lang="it-IT" sz="4000" dirty="0"/>
              <a:t>indiretto</a:t>
            </a:r>
            <a:endParaRPr lang="it-IT" dirty="0"/>
          </a:p>
        </p:txBody>
      </p:sp>
    </p:spTree>
    <p:extLst>
      <p:ext uri="{BB962C8B-B14F-4D97-AF65-F5344CB8AC3E}">
        <p14:creationId xmlns:p14="http://schemas.microsoft.com/office/powerpoint/2010/main" val="32674773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algn="ctr"/>
            <a:endParaRPr lang="it-IT" dirty="0"/>
          </a:p>
          <a:p>
            <a:pPr algn="ctr"/>
            <a:r>
              <a:rPr lang="it-IT" sz="4000" b="1" dirty="0"/>
              <a:t>RC = V x r</a:t>
            </a:r>
          </a:p>
          <a:p>
            <a:pPr algn="ctr"/>
            <a:endParaRPr lang="it-IT" dirty="0"/>
          </a:p>
          <a:p>
            <a:pPr marL="457200" indent="-457200">
              <a:buFontTx/>
              <a:buChar char="-"/>
            </a:pPr>
            <a:r>
              <a:rPr lang="it-IT" b="1" dirty="0">
                <a:solidFill>
                  <a:srgbClr val="E67B15"/>
                </a:solidFill>
              </a:rPr>
              <a:t>RC: </a:t>
            </a:r>
            <a:r>
              <a:rPr lang="it-IT" dirty="0"/>
              <a:t>rendita catastale</a:t>
            </a:r>
          </a:p>
          <a:p>
            <a:pPr marL="457200" indent="-457200">
              <a:buFontTx/>
              <a:buChar char="-"/>
            </a:pPr>
            <a:r>
              <a:rPr lang="it-IT" b="1" dirty="0">
                <a:solidFill>
                  <a:srgbClr val="E67B15"/>
                </a:solidFill>
              </a:rPr>
              <a:t>V: </a:t>
            </a:r>
            <a:r>
              <a:rPr lang="it-IT" dirty="0"/>
              <a:t>valore venale</a:t>
            </a:r>
          </a:p>
          <a:p>
            <a:pPr marL="457200" indent="-457200">
              <a:buFontTx/>
              <a:buChar char="-"/>
            </a:pPr>
            <a:r>
              <a:rPr lang="it-IT" b="1" dirty="0">
                <a:solidFill>
                  <a:srgbClr val="E67B15"/>
                </a:solidFill>
              </a:rPr>
              <a:t>r: </a:t>
            </a:r>
            <a:r>
              <a:rPr lang="it-IT" dirty="0"/>
              <a:t>saggio di fruttuosità</a:t>
            </a:r>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mercato</a:t>
            </a:r>
          </a:p>
        </p:txBody>
      </p:sp>
    </p:spTree>
    <p:extLst>
      <p:ext uri="{BB962C8B-B14F-4D97-AF65-F5344CB8AC3E}">
        <p14:creationId xmlns:p14="http://schemas.microsoft.com/office/powerpoint/2010/main" val="410258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Come determinare il </a:t>
            </a:r>
            <a:r>
              <a:rPr lang="it-IT" b="1" dirty="0">
                <a:solidFill>
                  <a:srgbClr val="E67B15"/>
                </a:solidFill>
              </a:rPr>
              <a:t>valore venale</a:t>
            </a:r>
            <a:r>
              <a:rPr lang="it-IT" dirty="0"/>
              <a:t>?</a:t>
            </a:r>
          </a:p>
          <a:p>
            <a:r>
              <a:rPr lang="it-IT" dirty="0"/>
              <a:t>In maniera smile al procedimento relativo all’approccio reddituale, occorre indagare il mercato delle compravendite relative a immobili simili a quello in accertamento nel biennio economico 1988-89.</a:t>
            </a:r>
          </a:p>
          <a:p>
            <a:r>
              <a:rPr lang="it-IT" dirty="0"/>
              <a:t>La stima è condotta privilegiando procedimenti di confronto multiparametrici.</a:t>
            </a:r>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mercato</a:t>
            </a:r>
          </a:p>
        </p:txBody>
      </p:sp>
    </p:spTree>
    <p:extLst>
      <p:ext uri="{BB962C8B-B14F-4D97-AF65-F5344CB8AC3E}">
        <p14:creationId xmlns:p14="http://schemas.microsoft.com/office/powerpoint/2010/main" val="2941877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F7C07"/>
                </a:solidFill>
              </a:rPr>
              <a:t>Limiti:</a:t>
            </a:r>
          </a:p>
          <a:p>
            <a:pPr marL="457200" indent="-457200">
              <a:buFontTx/>
              <a:buChar char="-"/>
            </a:pPr>
            <a:r>
              <a:rPr lang="it-IT" dirty="0"/>
              <a:t>Difficoltà di reperire atti di compravendita: l’indagine di mercato deve essere riferita al periodo censuario 1988-1989;</a:t>
            </a:r>
          </a:p>
          <a:p>
            <a:pPr marL="457200" indent="-457200">
              <a:buFontTx/>
              <a:buChar char="-"/>
            </a:pPr>
            <a:r>
              <a:rPr lang="it-IT" dirty="0"/>
              <a:t>Eterogeneità degli immobili a destinazione speciale e particolare: necessità di un numero significativo di dati per poterne verificare l’«ordinarietà».</a:t>
            </a:r>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mercato</a:t>
            </a:r>
          </a:p>
        </p:txBody>
      </p:sp>
    </p:spTree>
    <p:extLst>
      <p:ext uri="{BB962C8B-B14F-4D97-AF65-F5344CB8AC3E}">
        <p14:creationId xmlns:p14="http://schemas.microsoft.com/office/powerpoint/2010/main" val="37129747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algn="ctr"/>
            <a:endParaRPr lang="it-IT" dirty="0"/>
          </a:p>
          <a:p>
            <a:pPr algn="ctr"/>
            <a:r>
              <a:rPr lang="it-IT" sz="4000" b="1" dirty="0"/>
              <a:t>RC = V x r</a:t>
            </a:r>
          </a:p>
          <a:p>
            <a:pPr algn="ctr"/>
            <a:endParaRPr lang="it-IT" dirty="0"/>
          </a:p>
          <a:p>
            <a:pPr marL="457200" indent="-457200">
              <a:buFontTx/>
              <a:buChar char="-"/>
            </a:pPr>
            <a:r>
              <a:rPr lang="it-IT" b="1" dirty="0">
                <a:solidFill>
                  <a:srgbClr val="E67B15"/>
                </a:solidFill>
              </a:rPr>
              <a:t>RC: </a:t>
            </a:r>
            <a:r>
              <a:rPr lang="it-IT" dirty="0"/>
              <a:t>rendita catastale</a:t>
            </a:r>
          </a:p>
          <a:p>
            <a:pPr marL="457200" indent="-457200">
              <a:buFontTx/>
              <a:buChar char="-"/>
            </a:pPr>
            <a:r>
              <a:rPr lang="it-IT" b="1" dirty="0">
                <a:solidFill>
                  <a:srgbClr val="E67B15"/>
                </a:solidFill>
              </a:rPr>
              <a:t>V: </a:t>
            </a:r>
            <a:r>
              <a:rPr lang="it-IT" dirty="0"/>
              <a:t>valore venale</a:t>
            </a:r>
          </a:p>
          <a:p>
            <a:pPr marL="457200" indent="-457200">
              <a:buFontTx/>
              <a:buChar char="-"/>
            </a:pPr>
            <a:r>
              <a:rPr lang="it-IT" b="1" dirty="0">
                <a:solidFill>
                  <a:srgbClr val="E67B15"/>
                </a:solidFill>
              </a:rPr>
              <a:t>r: </a:t>
            </a:r>
            <a:r>
              <a:rPr lang="it-IT" dirty="0"/>
              <a:t>saggio di fruttuosità</a:t>
            </a:r>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4042528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Come determinare il </a:t>
            </a:r>
            <a:r>
              <a:rPr lang="it-IT" b="1" dirty="0">
                <a:solidFill>
                  <a:srgbClr val="E67B15"/>
                </a:solidFill>
              </a:rPr>
              <a:t>valore venale </a:t>
            </a:r>
            <a:r>
              <a:rPr lang="it-IT" dirty="0"/>
              <a:t>quando non c’è un significativo mercato delle compravendite?</a:t>
            </a:r>
          </a:p>
          <a:p>
            <a:endParaRPr lang="it-IT" dirty="0"/>
          </a:p>
          <a:p>
            <a:r>
              <a:rPr lang="it-IT" dirty="0"/>
              <a:t>Art. 28 comma 2 del Regolamento per la formazione del catasto edilizio urbano, approvato con decreto del Presidente della Repubblica 1° dicembre 1949, n. 1142:</a:t>
            </a:r>
          </a:p>
          <a:p>
            <a:r>
              <a:rPr lang="it-IT" i="1" dirty="0"/>
              <a:t>“…con riguardo al costo di ricostruzione, applicando su questo un adeguato coefficiente di riduzione in rapporto allo stato attuale delle unità immobiliari”.</a:t>
            </a:r>
          </a:p>
          <a:p>
            <a:pPr algn="ctr"/>
            <a:r>
              <a:rPr lang="it-IT" sz="3200" b="1" dirty="0">
                <a:solidFill>
                  <a:srgbClr val="EF7C07"/>
                </a:solidFill>
              </a:rPr>
              <a:t>Costo di riproduzione deprezzato</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27375385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algn="ctr"/>
            <a:endParaRPr lang="it-IT" dirty="0"/>
          </a:p>
          <a:p>
            <a:pPr algn="ctr"/>
            <a:r>
              <a:rPr lang="it-IT" sz="4000" b="1" dirty="0"/>
              <a:t>RC = V x r = (K + P) x r</a:t>
            </a:r>
          </a:p>
          <a:p>
            <a:pPr algn="ctr"/>
            <a:endParaRPr lang="it-IT" dirty="0"/>
          </a:p>
          <a:p>
            <a:pPr marL="457200" indent="-457200">
              <a:buFontTx/>
              <a:buChar char="-"/>
            </a:pPr>
            <a:r>
              <a:rPr lang="it-IT" b="1" dirty="0">
                <a:solidFill>
                  <a:srgbClr val="E67B15"/>
                </a:solidFill>
              </a:rPr>
              <a:t>RC: </a:t>
            </a:r>
            <a:r>
              <a:rPr lang="it-IT" dirty="0"/>
              <a:t>rendita catastale</a:t>
            </a:r>
          </a:p>
          <a:p>
            <a:pPr marL="457200" indent="-457200">
              <a:buFontTx/>
              <a:buChar char="-"/>
            </a:pPr>
            <a:r>
              <a:rPr lang="it-IT" b="1" dirty="0">
                <a:solidFill>
                  <a:srgbClr val="E67B15"/>
                </a:solidFill>
              </a:rPr>
              <a:t>K: </a:t>
            </a:r>
            <a:r>
              <a:rPr lang="it-IT" dirty="0"/>
              <a:t>costo di produzione</a:t>
            </a:r>
          </a:p>
          <a:p>
            <a:pPr marL="457200" indent="-457200">
              <a:buFontTx/>
              <a:buChar char="-"/>
            </a:pPr>
            <a:r>
              <a:rPr lang="it-IT" b="1" dirty="0">
                <a:solidFill>
                  <a:srgbClr val="E67B15"/>
                </a:solidFill>
              </a:rPr>
              <a:t>P: </a:t>
            </a:r>
            <a:r>
              <a:rPr lang="it-IT" dirty="0"/>
              <a:t>profitto normale del promotore immobiliare</a:t>
            </a:r>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293140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Il nuovo catasto edilizio urbano</a:t>
            </a:r>
          </a:p>
        </p:txBody>
      </p:sp>
      <p:sp>
        <p:nvSpPr>
          <p:cNvPr id="2" name="Segnaposto contenuto 16">
            <a:extLst>
              <a:ext uri="{FF2B5EF4-FFF2-40B4-BE49-F238E27FC236}">
                <a16:creationId xmlns:a16="http://schemas.microsoft.com/office/drawing/2014/main" id="{4AC75A39-C564-B21A-8C04-6FA15635C708}"/>
              </a:ext>
            </a:extLst>
          </p:cNvPr>
          <p:cNvSpPr txBox="1">
            <a:spLocks/>
          </p:cNvSpPr>
          <p:nvPr/>
        </p:nvSpPr>
        <p:spPr>
          <a:xfrm>
            <a:off x="838200" y="102108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3" name="Rettangolo ad angolo ripiegato 2">
            <a:extLst>
              <a:ext uri="{FF2B5EF4-FFF2-40B4-BE49-F238E27FC236}">
                <a16:creationId xmlns:a16="http://schemas.microsoft.com/office/drawing/2014/main" id="{7519ECC7-A8E6-E2EA-1FBA-A79842846BF2}"/>
              </a:ext>
            </a:extLst>
          </p:cNvPr>
          <p:cNvSpPr/>
          <p:nvPr/>
        </p:nvSpPr>
        <p:spPr>
          <a:xfrm>
            <a:off x="640080" y="1049093"/>
            <a:ext cx="10911840" cy="3766747"/>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5" name="Segnaposto contenuto 3">
            <a:extLst>
              <a:ext uri="{FF2B5EF4-FFF2-40B4-BE49-F238E27FC236}">
                <a16:creationId xmlns:a16="http://schemas.microsoft.com/office/drawing/2014/main" id="{B2B76F8D-47C7-1AB8-02E8-AB3FEE7820E3}"/>
              </a:ext>
            </a:extLst>
          </p:cNvPr>
          <p:cNvSpPr>
            <a:spLocks noGrp="1"/>
          </p:cNvSpPr>
          <p:nvPr>
            <p:ph idx="1"/>
          </p:nvPr>
        </p:nvSpPr>
        <p:spPr>
          <a:xfrm>
            <a:off x="838200" y="1094814"/>
            <a:ext cx="10515600" cy="5082149"/>
          </a:xfrm>
        </p:spPr>
        <p:txBody>
          <a:bodyPr>
            <a:normAutofit/>
          </a:bodyPr>
          <a:lstStyle/>
          <a:p>
            <a:r>
              <a:rPr lang="it-IT" b="1" dirty="0"/>
              <a:t>Regio Decreto-Legge 13 aprile 1939 n. 652</a:t>
            </a:r>
          </a:p>
          <a:p>
            <a:r>
              <a:rPr lang="it-IT" b="1" dirty="0"/>
              <a:t>Art. 6 - Redazione della dichiarazione.</a:t>
            </a:r>
          </a:p>
          <a:p>
            <a:r>
              <a:rPr lang="it-IT" dirty="0"/>
              <a:t>La dichiarazione di cui al precedente art. 3 deve essere redatta, </a:t>
            </a:r>
            <a:r>
              <a:rPr lang="it-IT" b="1" dirty="0"/>
              <a:t>per ciascuna unità immobiliare</a:t>
            </a:r>
            <a:r>
              <a:rPr lang="it-IT" dirty="0"/>
              <a:t>, su apposita scheda fornita dalla amministrazione dello Stato […].</a:t>
            </a:r>
          </a:p>
          <a:p>
            <a:r>
              <a:rPr lang="it-IT" dirty="0"/>
              <a:t>La dichiarazione </a:t>
            </a:r>
            <a:r>
              <a:rPr lang="it-IT" b="1" dirty="0"/>
              <a:t>va estesa alle aree e ai suoli che formano parte integrante di una o più unità immobiliari, o concorrono a determinarne l’uso e la rendita</a:t>
            </a:r>
            <a:r>
              <a:rPr lang="it-IT" dirty="0"/>
              <a:t>.</a:t>
            </a:r>
          </a:p>
          <a:p>
            <a:endParaRPr lang="it-IT" dirty="0"/>
          </a:p>
        </p:txBody>
      </p:sp>
    </p:spTree>
    <p:extLst>
      <p:ext uri="{BB962C8B-B14F-4D97-AF65-F5344CB8AC3E}">
        <p14:creationId xmlns:p14="http://schemas.microsoft.com/office/powerpoint/2010/main" val="18082255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Come determinare il </a:t>
            </a:r>
            <a:r>
              <a:rPr lang="it-IT" b="1" dirty="0">
                <a:solidFill>
                  <a:srgbClr val="EF7C07"/>
                </a:solidFill>
              </a:rPr>
              <a:t>Costo di produzione (K)?</a:t>
            </a:r>
          </a:p>
          <a:p>
            <a:r>
              <a:rPr lang="it-IT" dirty="0"/>
              <a:t>Allegato Tecnico II della Circolare 6/2012.</a:t>
            </a:r>
          </a:p>
          <a:p>
            <a:r>
              <a:rPr lang="it-IT" dirty="0"/>
              <a:t>Il costo di produzione è dato dalla somma di una serie di fattori:</a:t>
            </a:r>
          </a:p>
          <a:p>
            <a:pPr marL="457200" indent="-457200">
              <a:buFontTx/>
              <a:buChar char="-"/>
            </a:pPr>
            <a:r>
              <a:rPr lang="it-IT" dirty="0"/>
              <a:t>C1: Valore del lotto</a:t>
            </a:r>
          </a:p>
          <a:p>
            <a:pPr marL="457200" indent="-457200">
              <a:buFontTx/>
              <a:buChar char="-"/>
            </a:pPr>
            <a:r>
              <a:rPr lang="it-IT" dirty="0"/>
              <a:t>C2: Costo di realizzazione a nuovo delle strutture</a:t>
            </a:r>
          </a:p>
          <a:p>
            <a:pPr marL="457200" indent="-457200">
              <a:buFontTx/>
              <a:buChar char="-"/>
            </a:pPr>
            <a:r>
              <a:rPr lang="it-IT" dirty="0"/>
              <a:t>C3: costo a nuovo degli impianti fissi</a:t>
            </a:r>
          </a:p>
          <a:p>
            <a:pPr marL="457200" indent="-457200">
              <a:buFontTx/>
              <a:buChar char="-"/>
            </a:pPr>
            <a:r>
              <a:rPr lang="it-IT" dirty="0"/>
              <a:t>C4: spese tecniche relative alla progettazione, alla direzione lavori ed al collaudo</a:t>
            </a:r>
          </a:p>
          <a:p>
            <a:pPr marL="457200" indent="-457200">
              <a:buFontTx/>
              <a:buChar char="-"/>
            </a:pPr>
            <a:r>
              <a:rPr lang="it-IT" dirty="0"/>
              <a:t>C5: oneri concessori e di urbanizzazione</a:t>
            </a:r>
          </a:p>
          <a:p>
            <a:pPr marL="457200" indent="-457200">
              <a:buFontTx/>
              <a:buChar char="-"/>
            </a:pPr>
            <a:r>
              <a:rPr lang="it-IT" dirty="0"/>
              <a:t>C6: oneri finanziari</a:t>
            </a:r>
            <a:endParaRPr lang="it-IT" b="1" strike="sngStrike" dirty="0">
              <a:solidFill>
                <a:srgbClr val="EF7C07"/>
              </a:solidFill>
            </a:endParaRP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1909974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lnSpcReduction="10000"/>
          </a:bodyPr>
          <a:lstStyle/>
          <a:p>
            <a:r>
              <a:rPr lang="it-IT" b="1" dirty="0">
                <a:solidFill>
                  <a:srgbClr val="EF7C07"/>
                </a:solidFill>
              </a:rPr>
              <a:t>C1: Valore del lotto</a:t>
            </a:r>
          </a:p>
          <a:p>
            <a:r>
              <a:rPr lang="it-IT" dirty="0"/>
              <a:t>Il lotto è costituito dall’area coperta e dalle aree scoperte, accessorie e pertinenziali, stimato come «lotto inedificato».</a:t>
            </a:r>
          </a:p>
          <a:p>
            <a:r>
              <a:rPr lang="it-IT" dirty="0"/>
              <a:t>Il valore viene determinato attraverso una indagine di mercato riferita all’epoca censuaria, tenendo conto delle sole potenzialità edificatorie espresse con l’edificazione attuata (</a:t>
            </a:r>
            <a:r>
              <a:rPr lang="it-IT" i="1" dirty="0"/>
              <a:t>existing use</a:t>
            </a:r>
            <a:r>
              <a:rPr lang="it-IT" dirty="0"/>
              <a:t>) e non quelle potenziali e legalmente ammissibili (</a:t>
            </a:r>
            <a:r>
              <a:rPr lang="it-IT" i="1" dirty="0"/>
              <a:t>highest and best use</a:t>
            </a:r>
            <a:r>
              <a:rPr lang="it-IT" dirty="0"/>
              <a:t>).</a:t>
            </a:r>
          </a:p>
          <a:p>
            <a:r>
              <a:rPr lang="it-IT" dirty="0"/>
              <a:t>Di norma, il valore non è inferiore al </a:t>
            </a:r>
            <a:r>
              <a:rPr lang="it-IT" b="1" dirty="0">
                <a:solidFill>
                  <a:srgbClr val="E67B15"/>
                </a:solidFill>
              </a:rPr>
              <a:t>12%</a:t>
            </a:r>
            <a:r>
              <a:rPr lang="it-IT" dirty="0"/>
              <a:t> del costo di costruzione delle strutture (DPR 4 maggio 1989 n. 182).</a:t>
            </a:r>
          </a:p>
          <a:p>
            <a:r>
              <a:rPr lang="it-IT" dirty="0"/>
              <a:t>In aree particolarmente appetibili (p.e. centri storici) o per unità in cui l’area rappresenta il carattere principale (p.e. impianti sportivi, aree di sosta) occorre una attenta valutazione.</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38486824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F7C07"/>
                </a:solidFill>
              </a:rPr>
              <a:t>C2: Costo di realizzazione a nuovo delle strutture</a:t>
            </a:r>
          </a:p>
          <a:p>
            <a:r>
              <a:rPr lang="it-IT" dirty="0"/>
              <a:t>Il costo può essere determinato considerando quello sostenuto per la realizzazione dell’immobile o, se non fosse possibile una stima di dettaglio, facendo riferimento alle pubblicazioni di settore. Il dato deve essere riferito, in ogni caso, all’epoca censuaria, e dunque ricondotto al biennio 1988-89 attraverso gli opportuni indici ISTAT.</a:t>
            </a:r>
          </a:p>
          <a:p>
            <a:r>
              <a:rPr lang="it-IT" dirty="0"/>
              <a:t>Il costo di realizzazione delle strutture comprende, se non trascurabili, anche i costi di allacciamento ai servizi, le spese generali e di amministrazione e le spese di commercializzazione se gli immobili sono apprezzabili dal mercato.</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42020947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F7C07"/>
                </a:solidFill>
              </a:rPr>
              <a:t>C3: Costo a nuovo degli impianti fissi</a:t>
            </a:r>
          </a:p>
          <a:p>
            <a:r>
              <a:rPr lang="it-IT" dirty="0"/>
              <a:t>Determinato in maniera analoga a quello delle strutture.</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35380297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F7C07"/>
                </a:solidFill>
              </a:rPr>
              <a:t>C4: Spese tecniche</a:t>
            </a:r>
          </a:p>
          <a:p>
            <a:r>
              <a:rPr lang="it-IT" dirty="0"/>
              <a:t>Sono le spese relative alla progettazione, alla direzione lavori ed al collaudo, calcolate con riferimento alle tariffe professionali di Ingegneri e Architetti (Legge 2 marzo 1949 n. 143 e s.m.i.) vigenti nell’epoca censuaria di riferimento e comprensive degli oneri previdenziali.</a:t>
            </a:r>
          </a:p>
          <a:p>
            <a:r>
              <a:rPr lang="it-IT" dirty="0"/>
              <a:t>Nell’applicazione della tariffa, occorre verificare che vi sia corrispondenza tra le categorie catastali e le categorie delle opre descritte al Capo II della citata Legge.</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311277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F7C07"/>
                </a:solidFill>
              </a:rPr>
              <a:t>C5: Oneri concessori e di urbanizzazione</a:t>
            </a:r>
          </a:p>
          <a:p>
            <a:r>
              <a:rPr lang="it-IT" dirty="0"/>
              <a:t>Sono calcolati sulla base di quanto deliberato dalle amministrazioni locali, da riportare all’epoca censuaria.</a:t>
            </a:r>
          </a:p>
          <a:p>
            <a:r>
              <a:rPr lang="it-IT" dirty="0"/>
              <a:t>In assenza di dati specifici, si ammette un calcolo forfettario nella misura del 5% dei costi C2 (strutture).</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36935357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F7C07"/>
                </a:solidFill>
              </a:rPr>
              <a:t>C6: Oneri finanziari</a:t>
            </a:r>
          </a:p>
          <a:p>
            <a:r>
              <a:rPr lang="it-IT" dirty="0"/>
              <a:t>Sono gli interessi passivi sul capitale di anticipazione, per tener conto del costo che il promotore sostiene nel reperire le somme necessarie a finanziare l’operazione immobiliare.</a:t>
            </a:r>
          </a:p>
          <a:p>
            <a:r>
              <a:rPr lang="it-IT" dirty="0"/>
              <a:t>Si può ipotizzare, in prima approssimazione, un inter di investimento pari a due anni durante i quali maturano interessi passivi a un saggio annuo del 13% (tasso ufficiale di sconto nel biennio 1988-89).</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pic>
        <p:nvPicPr>
          <p:cNvPr id="3" name="Immagine 2">
            <a:extLst>
              <a:ext uri="{FF2B5EF4-FFF2-40B4-BE49-F238E27FC236}">
                <a16:creationId xmlns:a16="http://schemas.microsoft.com/office/drawing/2014/main" id="{7756A859-8A73-6FDD-8782-B6875BA181D2}"/>
              </a:ext>
            </a:extLst>
          </p:cNvPr>
          <p:cNvPicPr>
            <a:picLocks noChangeAspect="1"/>
          </p:cNvPicPr>
          <p:nvPr/>
        </p:nvPicPr>
        <p:blipFill>
          <a:blip r:embed="rId3"/>
          <a:stretch>
            <a:fillRect/>
          </a:stretch>
        </p:blipFill>
        <p:spPr>
          <a:xfrm>
            <a:off x="4500527" y="4200998"/>
            <a:ext cx="3190946" cy="1474257"/>
          </a:xfrm>
          <a:prstGeom prst="rect">
            <a:avLst/>
          </a:prstGeom>
        </p:spPr>
      </p:pic>
    </p:spTree>
    <p:extLst>
      <p:ext uri="{BB962C8B-B14F-4D97-AF65-F5344CB8AC3E}">
        <p14:creationId xmlns:p14="http://schemas.microsoft.com/office/powerpoint/2010/main" val="101228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Come determinare il </a:t>
            </a:r>
            <a:r>
              <a:rPr lang="it-IT" b="1" dirty="0">
                <a:solidFill>
                  <a:srgbClr val="EF7C07"/>
                </a:solidFill>
              </a:rPr>
              <a:t>Profitto normale (P)?</a:t>
            </a:r>
          </a:p>
          <a:p>
            <a:r>
              <a:rPr lang="it-IT" dirty="0"/>
              <a:t>Allegato Tecnico II della Circolare 6/2012.</a:t>
            </a:r>
          </a:p>
          <a:p>
            <a:r>
              <a:rPr lang="it-IT" dirty="0"/>
              <a:t>Il profitto normale è dato dalla remunerazione ordinaria, connesso al rischio assunto nell’operazione e comprensiva degli interessi sul capitale proprio investito, che il promotore ritrae per lo svolgimento della sua attività.</a:t>
            </a:r>
          </a:p>
          <a:p>
            <a:r>
              <a:rPr lang="it-IT" dirty="0"/>
              <a:t>Può essere assunto, in prima approssimazione, pari alla media del </a:t>
            </a:r>
            <a:r>
              <a:rPr lang="it-IT" b="1" dirty="0"/>
              <a:t>rendistato</a:t>
            </a:r>
            <a:r>
              <a:rPr lang="it-IT" dirty="0"/>
              <a:t> </a:t>
            </a:r>
            <a:r>
              <a:rPr lang="it-IT" b="1" dirty="0"/>
              <a:t>lordo</a:t>
            </a:r>
            <a:r>
              <a:rPr lang="it-IT" dirty="0"/>
              <a:t> nel biennio 1988-89 (12,44%) e va calcolato sulla somma di tutti i costi da C1 a C6.</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3056109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Come determinare il </a:t>
            </a:r>
            <a:r>
              <a:rPr lang="it-IT" b="1" dirty="0">
                <a:solidFill>
                  <a:srgbClr val="EF7C07"/>
                </a:solidFill>
              </a:rPr>
              <a:t>Deprezzamento (D)?</a:t>
            </a:r>
          </a:p>
          <a:p>
            <a:r>
              <a:rPr lang="it-IT" dirty="0"/>
              <a:t>Allegato Tecnico III della Circolare 6/2012.</a:t>
            </a:r>
          </a:p>
          <a:p>
            <a:r>
              <a:rPr lang="it-IT" dirty="0"/>
              <a:t>Il deprezzamento è funzione di:</a:t>
            </a:r>
          </a:p>
          <a:p>
            <a:pPr marL="457200" indent="-457200">
              <a:buFontTx/>
              <a:buChar char="-"/>
            </a:pPr>
            <a:r>
              <a:rPr lang="it-IT" dirty="0"/>
              <a:t>Vita effettiva (VT</a:t>
            </a:r>
            <a:r>
              <a:rPr lang="it-IT" baseline="-25000" dirty="0"/>
              <a:t>E</a:t>
            </a:r>
            <a:r>
              <a:rPr lang="it-IT" dirty="0"/>
              <a:t>), intesa come periodo tra l’effettiva realizzazione o ristrutturazione del bene e l’epoca censuaria di riferimento;</a:t>
            </a:r>
          </a:p>
          <a:p>
            <a:pPr marL="457200" indent="-457200">
              <a:buFontTx/>
              <a:buChar char="-"/>
            </a:pPr>
            <a:r>
              <a:rPr lang="it-IT" dirty="0"/>
              <a:t>Vita utile (VT</a:t>
            </a:r>
            <a:r>
              <a:rPr lang="it-IT" baseline="-25000" dirty="0"/>
              <a:t>U</a:t>
            </a:r>
            <a:r>
              <a:rPr lang="it-IT" dirty="0"/>
              <a:t>), intesa come l’arco temporale oltre il quale, per vetustà e obsolescenza, il bene non è più in grado di assolvere alla funzione per il quale è stato realizzato;</a:t>
            </a:r>
          </a:p>
          <a:p>
            <a:pPr marL="457200" indent="-457200">
              <a:buFontTx/>
              <a:buChar char="-"/>
            </a:pPr>
            <a:r>
              <a:rPr lang="it-IT" dirty="0"/>
              <a:t>Valore residuo (V</a:t>
            </a:r>
            <a:r>
              <a:rPr lang="it-IT" baseline="-25000" dirty="0"/>
              <a:t>R</a:t>
            </a:r>
            <a:r>
              <a:rPr lang="it-IT" dirty="0"/>
              <a:t>), inteso come valore di realizzo del bene al termine della sua vita utile.</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21889079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Le componenti strutturali e impiantistiche hanno valori differenti di VT</a:t>
            </a:r>
            <a:r>
              <a:rPr lang="it-IT" baseline="-25000" dirty="0"/>
              <a:t>E</a:t>
            </a:r>
            <a:r>
              <a:rPr lang="it-IT" dirty="0"/>
              <a:t>, VT</a:t>
            </a:r>
            <a:r>
              <a:rPr lang="it-IT" baseline="-25000" dirty="0"/>
              <a:t>U</a:t>
            </a:r>
            <a:r>
              <a:rPr lang="it-IT" dirty="0"/>
              <a:t> e V</a:t>
            </a:r>
            <a:r>
              <a:rPr lang="it-IT" baseline="-25000" dirty="0"/>
              <a:t>R</a:t>
            </a:r>
            <a:r>
              <a:rPr lang="it-IT" dirty="0"/>
              <a:t>, oltre a andamenti del degrado più o meno rapidi, pertanto il complesso delle opere dovrà essere scomposto in gruppi «omogenei».</a:t>
            </a:r>
          </a:p>
          <a:p>
            <a:endParaRPr lang="it-IT" dirty="0"/>
          </a:p>
          <a:p>
            <a:endParaRPr lang="it-IT" dirty="0"/>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66856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Il nuovo catasto edilizio urbano</a:t>
            </a:r>
          </a:p>
        </p:txBody>
      </p:sp>
      <p:sp>
        <p:nvSpPr>
          <p:cNvPr id="2" name="Segnaposto contenuto 16">
            <a:extLst>
              <a:ext uri="{FF2B5EF4-FFF2-40B4-BE49-F238E27FC236}">
                <a16:creationId xmlns:a16="http://schemas.microsoft.com/office/drawing/2014/main" id="{4AC75A39-C564-B21A-8C04-6FA15635C708}"/>
              </a:ext>
            </a:extLst>
          </p:cNvPr>
          <p:cNvSpPr txBox="1">
            <a:spLocks/>
          </p:cNvSpPr>
          <p:nvPr/>
        </p:nvSpPr>
        <p:spPr>
          <a:xfrm>
            <a:off x="838200" y="102108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3" name="Rettangolo ad angolo ripiegato 2">
            <a:extLst>
              <a:ext uri="{FF2B5EF4-FFF2-40B4-BE49-F238E27FC236}">
                <a16:creationId xmlns:a16="http://schemas.microsoft.com/office/drawing/2014/main" id="{7519ECC7-A8E6-E2EA-1FBA-A79842846BF2}"/>
              </a:ext>
            </a:extLst>
          </p:cNvPr>
          <p:cNvSpPr/>
          <p:nvPr/>
        </p:nvSpPr>
        <p:spPr>
          <a:xfrm>
            <a:off x="640080" y="1049094"/>
            <a:ext cx="10911840" cy="3094644"/>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5" name="Segnaposto contenuto 3">
            <a:extLst>
              <a:ext uri="{FF2B5EF4-FFF2-40B4-BE49-F238E27FC236}">
                <a16:creationId xmlns:a16="http://schemas.microsoft.com/office/drawing/2014/main" id="{B2B76F8D-47C7-1AB8-02E8-AB3FEE7820E3}"/>
              </a:ext>
            </a:extLst>
          </p:cNvPr>
          <p:cNvSpPr>
            <a:spLocks noGrp="1"/>
          </p:cNvSpPr>
          <p:nvPr>
            <p:ph idx="1"/>
          </p:nvPr>
        </p:nvSpPr>
        <p:spPr>
          <a:xfrm>
            <a:off x="838200" y="1094814"/>
            <a:ext cx="10515600" cy="5082149"/>
          </a:xfrm>
        </p:spPr>
        <p:txBody>
          <a:bodyPr>
            <a:normAutofit/>
          </a:bodyPr>
          <a:lstStyle/>
          <a:p>
            <a:r>
              <a:rPr lang="it-IT" b="1" dirty="0"/>
              <a:t>Decreto del Presidente della Repubblica 1 dicembre 1949 n. 1142</a:t>
            </a:r>
          </a:p>
          <a:p>
            <a:r>
              <a:rPr lang="it-IT" b="1" dirty="0"/>
              <a:t>Art. 40 – Unità immobiliare urbana</a:t>
            </a:r>
          </a:p>
          <a:p>
            <a:r>
              <a:rPr lang="it-IT" dirty="0"/>
              <a:t>Si accerta come distinta unità immobiliare ogni fabbricato, o porzione di fabbricato od insieme di fabbricati che appartenga allo </a:t>
            </a:r>
            <a:r>
              <a:rPr lang="it-IT" b="1" dirty="0"/>
              <a:t>stesso proprietario</a:t>
            </a:r>
            <a:r>
              <a:rPr lang="it-IT" dirty="0"/>
              <a:t> e che nello stato in cui si trova, rappresenta, secondo l’uso locale, un </a:t>
            </a:r>
            <a:r>
              <a:rPr lang="it-IT" b="1" dirty="0"/>
              <a:t>cespite indipendente</a:t>
            </a:r>
            <a:r>
              <a:rPr lang="it-IT" dirty="0"/>
              <a:t>.</a:t>
            </a:r>
          </a:p>
          <a:p>
            <a:endParaRPr lang="it-IT" dirty="0"/>
          </a:p>
        </p:txBody>
      </p:sp>
    </p:spTree>
    <p:extLst>
      <p:ext uri="{BB962C8B-B14F-4D97-AF65-F5344CB8AC3E}">
        <p14:creationId xmlns:p14="http://schemas.microsoft.com/office/powerpoint/2010/main" val="33762260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In assenza di analisi relative alla particolare tipologia di struttura o impianto, l’allegato III fornisce un modelli di deprezzamento complessivo costante nel tempo (funzione di deprezzamento lineare). Inoltre, poiché le capacità produttive dell’unità immobiliare vengono costantemente garantite da interventi di manutenzione e di reintegrazione, il valore deprezzato non può risultare, in ogni caso, inferiore alla media tra quello iniziale e quello residuo al termine del ciclo di vita utile.</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31118334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pic>
        <p:nvPicPr>
          <p:cNvPr id="3" name="Immagine 2">
            <a:extLst>
              <a:ext uri="{FF2B5EF4-FFF2-40B4-BE49-F238E27FC236}">
                <a16:creationId xmlns:a16="http://schemas.microsoft.com/office/drawing/2014/main" id="{E315D14A-456E-898F-73C5-16964E8C673E}"/>
              </a:ext>
            </a:extLst>
          </p:cNvPr>
          <p:cNvPicPr>
            <a:picLocks noChangeAspect="1"/>
          </p:cNvPicPr>
          <p:nvPr/>
        </p:nvPicPr>
        <p:blipFill>
          <a:blip r:embed="rId3"/>
          <a:stretch>
            <a:fillRect/>
          </a:stretch>
        </p:blipFill>
        <p:spPr>
          <a:xfrm>
            <a:off x="1263166" y="975360"/>
            <a:ext cx="10255734" cy="5124367"/>
          </a:xfrm>
          <a:prstGeom prst="rect">
            <a:avLst/>
          </a:prstGeom>
        </p:spPr>
      </p:pic>
    </p:spTree>
    <p:extLst>
      <p:ext uri="{BB962C8B-B14F-4D97-AF65-F5344CB8AC3E}">
        <p14:creationId xmlns:p14="http://schemas.microsoft.com/office/powerpoint/2010/main" val="37893516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La tabella seguente riporta il valore del coeff. di Deprezzamento in funzione del rapporto VT</a:t>
            </a:r>
            <a:r>
              <a:rPr lang="it-IT" baseline="-25000" dirty="0"/>
              <a:t>E</a:t>
            </a:r>
            <a:r>
              <a:rPr lang="it-IT" dirty="0"/>
              <a:t>/VT</a:t>
            </a:r>
            <a:r>
              <a:rPr lang="it-IT" baseline="-25000" dirty="0"/>
              <a:t>U</a:t>
            </a:r>
            <a:r>
              <a:rPr lang="it-IT" dirty="0"/>
              <a:t> (Age Life Ratio) e del V</a:t>
            </a:r>
            <a:r>
              <a:rPr lang="it-IT" baseline="-25000" dirty="0"/>
              <a:t>R</a:t>
            </a:r>
            <a:r>
              <a:rPr lang="it-IT" dirty="0"/>
              <a:t>.</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pic>
        <p:nvPicPr>
          <p:cNvPr id="3" name="Immagine 2">
            <a:extLst>
              <a:ext uri="{FF2B5EF4-FFF2-40B4-BE49-F238E27FC236}">
                <a16:creationId xmlns:a16="http://schemas.microsoft.com/office/drawing/2014/main" id="{AC47E613-8C83-10DF-DE5A-5BD41F193421}"/>
              </a:ext>
            </a:extLst>
          </p:cNvPr>
          <p:cNvPicPr>
            <a:picLocks noChangeAspect="1"/>
          </p:cNvPicPr>
          <p:nvPr/>
        </p:nvPicPr>
        <p:blipFill>
          <a:blip r:embed="rId3"/>
          <a:stretch>
            <a:fillRect/>
          </a:stretch>
        </p:blipFill>
        <p:spPr>
          <a:xfrm>
            <a:off x="747526" y="1979380"/>
            <a:ext cx="10606274" cy="3729908"/>
          </a:xfrm>
          <a:prstGeom prst="rect">
            <a:avLst/>
          </a:prstGeom>
        </p:spPr>
      </p:pic>
    </p:spTree>
    <p:extLst>
      <p:ext uri="{BB962C8B-B14F-4D97-AF65-F5344CB8AC3E}">
        <p14:creationId xmlns:p14="http://schemas.microsoft.com/office/powerpoint/2010/main" val="4811381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Nel caso in cui la perdita di valore del bene nel tempo è riconducibile solo alla vetustà (deterioramento fisico) ed è trascurabile l’obsolescenza funzionale, può assumersi come modello di deprezzamento quello dell’Unione Europea degli Esperti Contabili (con D% massima pari al 50%):</a:t>
            </a:r>
          </a:p>
          <a:p>
            <a:endParaRPr lang="it-IT" dirty="0"/>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pic>
        <p:nvPicPr>
          <p:cNvPr id="3" name="Immagine 2">
            <a:extLst>
              <a:ext uri="{FF2B5EF4-FFF2-40B4-BE49-F238E27FC236}">
                <a16:creationId xmlns:a16="http://schemas.microsoft.com/office/drawing/2014/main" id="{0D893D5F-F163-CFEA-56A1-9CF0085686C6}"/>
              </a:ext>
            </a:extLst>
          </p:cNvPr>
          <p:cNvPicPr>
            <a:picLocks noChangeAspect="1"/>
          </p:cNvPicPr>
          <p:nvPr/>
        </p:nvPicPr>
        <p:blipFill>
          <a:blip r:embed="rId3"/>
          <a:stretch>
            <a:fillRect/>
          </a:stretch>
        </p:blipFill>
        <p:spPr>
          <a:xfrm>
            <a:off x="2483807" y="3429000"/>
            <a:ext cx="7224386" cy="1828958"/>
          </a:xfrm>
          <a:prstGeom prst="rect">
            <a:avLst/>
          </a:prstGeom>
        </p:spPr>
      </p:pic>
    </p:spTree>
    <p:extLst>
      <p:ext uri="{BB962C8B-B14F-4D97-AF65-F5344CB8AC3E}">
        <p14:creationId xmlns:p14="http://schemas.microsoft.com/office/powerpoint/2010/main" val="36856642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In prima approssimazione:</a:t>
            </a:r>
          </a:p>
          <a:p>
            <a:pPr marL="457200" indent="-457200">
              <a:buFontTx/>
              <a:buChar char="-"/>
            </a:pPr>
            <a:r>
              <a:rPr lang="it-IT" dirty="0"/>
              <a:t>Vita utile delle componenti strutturali: 60-100 anni</a:t>
            </a:r>
          </a:p>
          <a:p>
            <a:pPr marL="457200" indent="-457200">
              <a:buFontTx/>
              <a:buChar char="-"/>
            </a:pPr>
            <a:r>
              <a:rPr lang="it-IT" dirty="0"/>
              <a:t>Vita utile impianti: 15-30 anni</a:t>
            </a:r>
          </a:p>
          <a:p>
            <a:pPr marL="457200" indent="-457200">
              <a:buFontTx/>
              <a:buChar char="-"/>
            </a:pPr>
            <a:r>
              <a:rPr lang="it-IT" dirty="0"/>
              <a:t>Valore residuo &lt; 30%</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4041166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67B15"/>
                </a:solidFill>
              </a:rPr>
              <a:t>Il deprezzamento infracensuario:</a:t>
            </a:r>
          </a:p>
          <a:p>
            <a:r>
              <a:rPr lang="it-IT" dirty="0"/>
              <a:t>Per componenti aventi una vita breve ridotta (impianti) il deprezzamento che si realizza nel periodo temporale infracensuario (pari a 10 anni) ha una rilevanza non trascurabile rispetto a componenti con vita utile maggiore.</a:t>
            </a:r>
          </a:p>
          <a:p>
            <a:r>
              <a:rPr lang="it-IT" dirty="0"/>
              <a:t>Per una maggiore perequazione, per tali componenti è opportuno considerare non il valore dell’impianto all’inizio dell’epoca censuaria, ma il valore medio dello stesso nel periodo di vigenza.</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Tree>
    <p:extLst>
      <p:ext uri="{BB962C8B-B14F-4D97-AF65-F5344CB8AC3E}">
        <p14:creationId xmlns:p14="http://schemas.microsoft.com/office/powerpoint/2010/main" val="20034332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67B15"/>
                </a:solidFill>
              </a:rPr>
              <a:t>Il deprezzamento infracensuario:</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pic>
        <p:nvPicPr>
          <p:cNvPr id="4" name="Immagine 3">
            <a:extLst>
              <a:ext uri="{FF2B5EF4-FFF2-40B4-BE49-F238E27FC236}">
                <a16:creationId xmlns:a16="http://schemas.microsoft.com/office/drawing/2014/main" id="{ACF3C6A1-9F34-3FAD-2B02-C20B0E1CF0DF}"/>
              </a:ext>
            </a:extLst>
          </p:cNvPr>
          <p:cNvPicPr>
            <a:picLocks noChangeAspect="1"/>
          </p:cNvPicPr>
          <p:nvPr/>
        </p:nvPicPr>
        <p:blipFill>
          <a:blip r:embed="rId3"/>
          <a:stretch>
            <a:fillRect/>
          </a:stretch>
        </p:blipFill>
        <p:spPr>
          <a:xfrm>
            <a:off x="2091341" y="1497136"/>
            <a:ext cx="8047417" cy="4473328"/>
          </a:xfrm>
          <a:prstGeom prst="rect">
            <a:avLst/>
          </a:prstGeom>
        </p:spPr>
      </p:pic>
    </p:spTree>
    <p:extLst>
      <p:ext uri="{BB962C8B-B14F-4D97-AF65-F5344CB8AC3E}">
        <p14:creationId xmlns:p14="http://schemas.microsoft.com/office/powerpoint/2010/main" val="1359302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67B15"/>
                </a:solidFill>
              </a:rPr>
              <a:t>Il deprezzamento infracensuario:</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pic>
        <p:nvPicPr>
          <p:cNvPr id="3" name="Immagine 2">
            <a:extLst>
              <a:ext uri="{FF2B5EF4-FFF2-40B4-BE49-F238E27FC236}">
                <a16:creationId xmlns:a16="http://schemas.microsoft.com/office/drawing/2014/main" id="{FD0CF703-4B34-8384-A8F3-B7AFD6BE1B7A}"/>
              </a:ext>
            </a:extLst>
          </p:cNvPr>
          <p:cNvPicPr>
            <a:picLocks noChangeAspect="1"/>
          </p:cNvPicPr>
          <p:nvPr/>
        </p:nvPicPr>
        <p:blipFill>
          <a:blip r:embed="rId3"/>
          <a:stretch>
            <a:fillRect/>
          </a:stretch>
        </p:blipFill>
        <p:spPr>
          <a:xfrm>
            <a:off x="1663657" y="1404209"/>
            <a:ext cx="9358171" cy="4732430"/>
          </a:xfrm>
          <a:prstGeom prst="rect">
            <a:avLst/>
          </a:prstGeom>
        </p:spPr>
      </p:pic>
    </p:spTree>
    <p:extLst>
      <p:ext uri="{BB962C8B-B14F-4D97-AF65-F5344CB8AC3E}">
        <p14:creationId xmlns:p14="http://schemas.microsoft.com/office/powerpoint/2010/main" val="15621204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b="1" dirty="0">
                <a:solidFill>
                  <a:srgbClr val="E67B15"/>
                </a:solidFill>
              </a:rPr>
              <a:t>Il deprezzamento infracensuario:</a:t>
            </a:r>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pic>
        <p:nvPicPr>
          <p:cNvPr id="4" name="Immagine 3">
            <a:extLst>
              <a:ext uri="{FF2B5EF4-FFF2-40B4-BE49-F238E27FC236}">
                <a16:creationId xmlns:a16="http://schemas.microsoft.com/office/drawing/2014/main" id="{20377E8F-D401-7AAC-D233-257AA8C7384B}"/>
              </a:ext>
            </a:extLst>
          </p:cNvPr>
          <p:cNvPicPr>
            <a:picLocks noChangeAspect="1"/>
          </p:cNvPicPr>
          <p:nvPr/>
        </p:nvPicPr>
        <p:blipFill>
          <a:blip r:embed="rId3"/>
          <a:stretch>
            <a:fillRect/>
          </a:stretch>
        </p:blipFill>
        <p:spPr>
          <a:xfrm>
            <a:off x="1807303" y="1430985"/>
            <a:ext cx="8077852" cy="3678043"/>
          </a:xfrm>
          <a:prstGeom prst="rect">
            <a:avLst/>
          </a:prstGeom>
        </p:spPr>
      </p:pic>
    </p:spTree>
    <p:extLst>
      <p:ext uri="{BB962C8B-B14F-4D97-AF65-F5344CB8AC3E}">
        <p14:creationId xmlns:p14="http://schemas.microsoft.com/office/powerpoint/2010/main" val="2229549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sp>
        <p:nvSpPr>
          <p:cNvPr id="5" name="Segnaposto contenuto 16">
            <a:extLst>
              <a:ext uri="{FF2B5EF4-FFF2-40B4-BE49-F238E27FC236}">
                <a16:creationId xmlns:a16="http://schemas.microsoft.com/office/drawing/2014/main" id="{8A15EF81-F00A-169A-D1E6-482D02CFA794}"/>
              </a:ext>
            </a:extLst>
          </p:cNvPr>
          <p:cNvSpPr txBox="1">
            <a:spLocks/>
          </p:cNvSpPr>
          <p:nvPr/>
        </p:nvSpPr>
        <p:spPr>
          <a:xfrm>
            <a:off x="914400" y="105449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pPr>
            <a:endParaRPr lang="it-IT" dirty="0"/>
          </a:p>
          <a:p>
            <a:endParaRPr lang="it-IT" dirty="0"/>
          </a:p>
        </p:txBody>
      </p:sp>
      <p:pic>
        <p:nvPicPr>
          <p:cNvPr id="3" name="Elemento grafico 2" descr="Avviso con riempimento a tinta unita">
            <a:extLst>
              <a:ext uri="{FF2B5EF4-FFF2-40B4-BE49-F238E27FC236}">
                <a16:creationId xmlns:a16="http://schemas.microsoft.com/office/drawing/2014/main" id="{95BFF37E-A769-4B92-9469-53899082E9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6800" y="2324100"/>
            <a:ext cx="1466850" cy="1466850"/>
          </a:xfrm>
          <a:prstGeom prst="rect">
            <a:avLst/>
          </a:prstGeom>
        </p:spPr>
      </p:pic>
      <p:sp>
        <p:nvSpPr>
          <p:cNvPr id="7" name="Segnaposto contenuto 16">
            <a:extLst>
              <a:ext uri="{FF2B5EF4-FFF2-40B4-BE49-F238E27FC236}">
                <a16:creationId xmlns:a16="http://schemas.microsoft.com/office/drawing/2014/main" id="{A12718E0-1924-7AFA-F70B-CC76B81BB892}"/>
              </a:ext>
            </a:extLst>
          </p:cNvPr>
          <p:cNvSpPr txBox="1">
            <a:spLocks/>
          </p:cNvSpPr>
          <p:nvPr/>
        </p:nvSpPr>
        <p:spPr>
          <a:xfrm>
            <a:off x="2686050" y="2196025"/>
            <a:ext cx="8820150" cy="1842575"/>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L’epoca alla quale occorre riferire le stime è attualmente il biennio censuario 1988-1989.</a:t>
            </a:r>
          </a:p>
          <a:p>
            <a:r>
              <a:rPr lang="it-IT" dirty="0"/>
              <a:t>Tutto ciò che è stato realizzato in epoca successiva deve essere considerato «nuovo».</a:t>
            </a:r>
          </a:p>
          <a:p>
            <a:pPr marL="457200" indent="-457200">
              <a:buFontTx/>
              <a:buChar char="-"/>
            </a:pPr>
            <a:endParaRPr lang="it-IT" dirty="0"/>
          </a:p>
          <a:p>
            <a:pPr marL="457200" indent="-457200">
              <a:buFontTx/>
              <a:buChar char="-"/>
            </a:pPr>
            <a:endParaRPr lang="it-IT" dirty="0"/>
          </a:p>
          <a:p>
            <a:endParaRPr lang="it-IT" dirty="0"/>
          </a:p>
        </p:txBody>
      </p:sp>
    </p:spTree>
    <p:extLst>
      <p:ext uri="{BB962C8B-B14F-4D97-AF65-F5344CB8AC3E}">
        <p14:creationId xmlns:p14="http://schemas.microsoft.com/office/powerpoint/2010/main" val="329150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6">
            <a:extLst>
              <a:ext uri="{FF2B5EF4-FFF2-40B4-BE49-F238E27FC236}">
                <a16:creationId xmlns:a16="http://schemas.microsoft.com/office/drawing/2014/main" id="{4431FE7E-D953-C3C0-3A7E-B3D9E82F50AF}"/>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4000" dirty="0"/>
              <a:t>Il nuovo catasto edilizio urbano</a:t>
            </a:r>
          </a:p>
        </p:txBody>
      </p:sp>
      <p:sp>
        <p:nvSpPr>
          <p:cNvPr id="2" name="Segnaposto contenuto 16">
            <a:extLst>
              <a:ext uri="{FF2B5EF4-FFF2-40B4-BE49-F238E27FC236}">
                <a16:creationId xmlns:a16="http://schemas.microsoft.com/office/drawing/2014/main" id="{4AC75A39-C564-B21A-8C04-6FA15635C708}"/>
              </a:ext>
            </a:extLst>
          </p:cNvPr>
          <p:cNvSpPr txBox="1">
            <a:spLocks/>
          </p:cNvSpPr>
          <p:nvPr/>
        </p:nvSpPr>
        <p:spPr>
          <a:xfrm>
            <a:off x="838200" y="102108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sp>
        <p:nvSpPr>
          <p:cNvPr id="3" name="Rettangolo ad angolo ripiegato 2">
            <a:extLst>
              <a:ext uri="{FF2B5EF4-FFF2-40B4-BE49-F238E27FC236}">
                <a16:creationId xmlns:a16="http://schemas.microsoft.com/office/drawing/2014/main" id="{7519ECC7-A8E6-E2EA-1FBA-A79842846BF2}"/>
              </a:ext>
            </a:extLst>
          </p:cNvPr>
          <p:cNvSpPr/>
          <p:nvPr/>
        </p:nvSpPr>
        <p:spPr>
          <a:xfrm>
            <a:off x="640080" y="1005840"/>
            <a:ext cx="10911840" cy="2804160"/>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5" name="Segnaposto contenuto 3">
            <a:extLst>
              <a:ext uri="{FF2B5EF4-FFF2-40B4-BE49-F238E27FC236}">
                <a16:creationId xmlns:a16="http://schemas.microsoft.com/office/drawing/2014/main" id="{B2B76F8D-47C7-1AB8-02E8-AB3FEE7820E3}"/>
              </a:ext>
            </a:extLst>
          </p:cNvPr>
          <p:cNvSpPr>
            <a:spLocks noGrp="1"/>
          </p:cNvSpPr>
          <p:nvPr>
            <p:ph idx="1"/>
          </p:nvPr>
        </p:nvSpPr>
        <p:spPr>
          <a:xfrm>
            <a:off x="838200" y="1094814"/>
            <a:ext cx="10515600" cy="5082149"/>
          </a:xfrm>
        </p:spPr>
        <p:txBody>
          <a:bodyPr>
            <a:normAutofit/>
          </a:bodyPr>
          <a:lstStyle/>
          <a:p>
            <a:r>
              <a:rPr lang="it-IT" b="1" dirty="0"/>
              <a:t>Decreto del Ministro delle Finanze 2 gennaio 1998, n. 28</a:t>
            </a:r>
          </a:p>
          <a:p>
            <a:r>
              <a:rPr lang="it-IT" b="1" dirty="0"/>
              <a:t>Art. 1 - Catasto dei fabbricati</a:t>
            </a:r>
            <a:endParaRPr lang="it-IT" dirty="0"/>
          </a:p>
          <a:p>
            <a:r>
              <a:rPr lang="it-IT" dirty="0"/>
              <a:t>[…] </a:t>
            </a:r>
          </a:p>
          <a:p>
            <a:r>
              <a:rPr lang="it-IT" dirty="0"/>
              <a:t>2. Il minimo modulo inventariale è </a:t>
            </a:r>
            <a:r>
              <a:rPr lang="it-IT" b="1" dirty="0"/>
              <a:t>l’unità immobiliare</a:t>
            </a:r>
            <a:r>
              <a:rPr lang="it-IT" dirty="0"/>
              <a:t>. </a:t>
            </a:r>
          </a:p>
          <a:p>
            <a:r>
              <a:rPr lang="it-IT" dirty="0"/>
              <a:t>[…]</a:t>
            </a:r>
          </a:p>
          <a:p>
            <a:endParaRPr lang="it-IT" dirty="0"/>
          </a:p>
        </p:txBody>
      </p:sp>
    </p:spTree>
    <p:extLst>
      <p:ext uri="{BB962C8B-B14F-4D97-AF65-F5344CB8AC3E}">
        <p14:creationId xmlns:p14="http://schemas.microsoft.com/office/powerpoint/2010/main" val="24338193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&gt; Approccio di costo</a:t>
            </a:r>
          </a:p>
        </p:txBody>
      </p:sp>
      <p:graphicFrame>
        <p:nvGraphicFramePr>
          <p:cNvPr id="5" name="Segnaposto contenuto 1">
            <a:extLst>
              <a:ext uri="{FF2B5EF4-FFF2-40B4-BE49-F238E27FC236}">
                <a16:creationId xmlns:a16="http://schemas.microsoft.com/office/drawing/2014/main" id="{2DF55C72-3EBD-8663-FB01-AE8A55066F53}"/>
              </a:ext>
            </a:extLst>
          </p:cNvPr>
          <p:cNvGraphicFramePr>
            <a:graphicFrameLocks/>
          </p:cNvGraphicFramePr>
          <p:nvPr>
            <p:extLst>
              <p:ext uri="{D42A27DB-BD31-4B8C-83A1-F6EECF244321}">
                <p14:modId xmlns:p14="http://schemas.microsoft.com/office/powerpoint/2010/main" val="1398086136"/>
              </p:ext>
            </p:extLst>
          </p:nvPr>
        </p:nvGraphicFramePr>
        <p:xfrm>
          <a:off x="838200" y="1094815"/>
          <a:ext cx="10515600" cy="4528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8352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algn="ctr"/>
            <a:endParaRPr lang="it-IT" dirty="0"/>
          </a:p>
          <a:p>
            <a:pPr algn="ctr"/>
            <a:r>
              <a:rPr lang="it-IT" sz="4000" b="1" dirty="0"/>
              <a:t>RC = V x r</a:t>
            </a:r>
          </a:p>
          <a:p>
            <a:pPr algn="ctr"/>
            <a:endParaRPr lang="it-IT" dirty="0"/>
          </a:p>
          <a:p>
            <a:pPr marL="457200" indent="-457200">
              <a:buFontTx/>
              <a:buChar char="-"/>
            </a:pPr>
            <a:r>
              <a:rPr lang="it-IT" b="1" dirty="0">
                <a:solidFill>
                  <a:srgbClr val="E67B15"/>
                </a:solidFill>
              </a:rPr>
              <a:t>RC: </a:t>
            </a:r>
            <a:r>
              <a:rPr lang="it-IT" dirty="0"/>
              <a:t>rendita catastale</a:t>
            </a:r>
          </a:p>
          <a:p>
            <a:pPr marL="457200" indent="-457200">
              <a:buFontTx/>
              <a:buChar char="-"/>
            </a:pPr>
            <a:r>
              <a:rPr lang="it-IT" b="1" dirty="0">
                <a:solidFill>
                  <a:srgbClr val="E67B15"/>
                </a:solidFill>
              </a:rPr>
              <a:t>V: </a:t>
            </a:r>
            <a:r>
              <a:rPr lang="it-IT" dirty="0"/>
              <a:t>valore venale</a:t>
            </a:r>
          </a:p>
          <a:p>
            <a:pPr marL="457200" indent="-457200">
              <a:buFontTx/>
              <a:buChar char="-"/>
            </a:pPr>
            <a:r>
              <a:rPr lang="it-IT" b="1" dirty="0">
                <a:solidFill>
                  <a:srgbClr val="E67B15"/>
                </a:solidFill>
              </a:rPr>
              <a:t>r: </a:t>
            </a:r>
            <a:r>
              <a:rPr lang="it-IT" dirty="0"/>
              <a:t>saggio di fruttuosità</a:t>
            </a:r>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a:t>
            </a:r>
          </a:p>
        </p:txBody>
      </p:sp>
    </p:spTree>
    <p:extLst>
      <p:ext uri="{BB962C8B-B14F-4D97-AF65-F5344CB8AC3E}">
        <p14:creationId xmlns:p14="http://schemas.microsoft.com/office/powerpoint/2010/main" val="35648674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pPr algn="ctr"/>
            <a:endParaRPr lang="it-IT" dirty="0"/>
          </a:p>
          <a:p>
            <a:pPr marL="457200" indent="-457200">
              <a:buFontTx/>
              <a:buChar char="-"/>
            </a:pPr>
            <a:r>
              <a:rPr lang="it-IT" b="1" dirty="0">
                <a:solidFill>
                  <a:srgbClr val="E67B15"/>
                </a:solidFill>
              </a:rPr>
              <a:t>RC: </a:t>
            </a:r>
            <a:r>
              <a:rPr lang="it-IT" dirty="0"/>
              <a:t>rendita catastale</a:t>
            </a:r>
          </a:p>
          <a:p>
            <a:pPr marL="457200" indent="-457200">
              <a:buFontTx/>
              <a:buChar char="-"/>
            </a:pPr>
            <a:r>
              <a:rPr lang="it-IT" b="1" dirty="0">
                <a:solidFill>
                  <a:srgbClr val="E67B15"/>
                </a:solidFill>
              </a:rPr>
              <a:t>V: </a:t>
            </a:r>
            <a:r>
              <a:rPr lang="it-IT" dirty="0"/>
              <a:t>valore venale</a:t>
            </a:r>
          </a:p>
          <a:p>
            <a:pPr marL="457200" indent="-457200">
              <a:buFontTx/>
              <a:buChar char="-"/>
            </a:pPr>
            <a:r>
              <a:rPr lang="it-IT" b="1" dirty="0">
                <a:solidFill>
                  <a:srgbClr val="E67B15"/>
                </a:solidFill>
              </a:rPr>
              <a:t>r: </a:t>
            </a:r>
            <a:r>
              <a:rPr lang="it-IT" dirty="0"/>
              <a:t>saggio di fruttuosità</a:t>
            </a:r>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a:t>
            </a:r>
          </a:p>
        </p:txBody>
      </p:sp>
    </p:spTree>
    <p:extLst>
      <p:ext uri="{BB962C8B-B14F-4D97-AF65-F5344CB8AC3E}">
        <p14:creationId xmlns:p14="http://schemas.microsoft.com/office/powerpoint/2010/main" val="17993443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Come determinare il </a:t>
            </a:r>
            <a:r>
              <a:rPr lang="it-IT" b="1" dirty="0">
                <a:solidFill>
                  <a:srgbClr val="EF7C07"/>
                </a:solidFill>
              </a:rPr>
              <a:t>saggio di fruttuosità (r)?</a:t>
            </a:r>
          </a:p>
          <a:p>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il saggio di fruttuosità</a:t>
            </a:r>
          </a:p>
        </p:txBody>
      </p:sp>
      <p:sp>
        <p:nvSpPr>
          <p:cNvPr id="3" name="Rettangolo ad angolo ripiegato 2">
            <a:extLst>
              <a:ext uri="{FF2B5EF4-FFF2-40B4-BE49-F238E27FC236}">
                <a16:creationId xmlns:a16="http://schemas.microsoft.com/office/drawing/2014/main" id="{0AAE4275-288E-0EDD-A31A-CDE0785F5DAF}"/>
              </a:ext>
            </a:extLst>
          </p:cNvPr>
          <p:cNvSpPr/>
          <p:nvPr/>
        </p:nvSpPr>
        <p:spPr>
          <a:xfrm>
            <a:off x="640080" y="1818477"/>
            <a:ext cx="10911840" cy="4024597"/>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2" name="Segnaposto contenuto 16">
            <a:extLst>
              <a:ext uri="{FF2B5EF4-FFF2-40B4-BE49-F238E27FC236}">
                <a16:creationId xmlns:a16="http://schemas.microsoft.com/office/drawing/2014/main" id="{0BE89361-4848-7624-18FE-5B5946B5F5FC}"/>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endParaRPr lang="it-IT" b="1" dirty="0"/>
          </a:p>
          <a:p>
            <a:r>
              <a:rPr lang="it-IT" b="1" dirty="0"/>
              <a:t>Decreto del Presidente della Repubblica 1 dicembre 1949 n. 1142 </a:t>
            </a:r>
          </a:p>
          <a:p>
            <a:r>
              <a:rPr lang="it-IT" dirty="0"/>
              <a:t>Il saggio di interesse da attribuire al capitale fondiario per determinarne la rendita è il saggio di capitalizzazione che risulta attribuito dal mercato ad investimenti edilizi aventi per oggetto unità immobiliari analoghe. Qualora si tratti di unità immobiliari che, a causa delle loro caratteristiche o destinazione, siano per se stesse non suscettibili di dare un reddito in forma esplicita, si devono, invece, tener presenti i saggi di capitalizzazione che risultano attribuiti dal mercato ad investimenti concorrenti con quello edilizio.</a:t>
            </a:r>
          </a:p>
          <a:p>
            <a:endParaRPr lang="it-IT" dirty="0"/>
          </a:p>
        </p:txBody>
      </p:sp>
    </p:spTree>
    <p:extLst>
      <p:ext uri="{BB962C8B-B14F-4D97-AF65-F5344CB8AC3E}">
        <p14:creationId xmlns:p14="http://schemas.microsoft.com/office/powerpoint/2010/main" val="234804513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Come determinare il </a:t>
            </a:r>
            <a:r>
              <a:rPr lang="it-IT" b="1" dirty="0">
                <a:solidFill>
                  <a:srgbClr val="EF7C07"/>
                </a:solidFill>
              </a:rPr>
              <a:t>saggio di fruttuosità (r)?</a:t>
            </a:r>
          </a:p>
          <a:p>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il saggio di fruttuosità</a:t>
            </a:r>
          </a:p>
        </p:txBody>
      </p:sp>
      <p:sp>
        <p:nvSpPr>
          <p:cNvPr id="3" name="Rettangolo ad angolo ripiegato 2">
            <a:extLst>
              <a:ext uri="{FF2B5EF4-FFF2-40B4-BE49-F238E27FC236}">
                <a16:creationId xmlns:a16="http://schemas.microsoft.com/office/drawing/2014/main" id="{0AAE4275-288E-0EDD-A31A-CDE0785F5DAF}"/>
              </a:ext>
            </a:extLst>
          </p:cNvPr>
          <p:cNvSpPr/>
          <p:nvPr/>
        </p:nvSpPr>
        <p:spPr>
          <a:xfrm>
            <a:off x="640080" y="1818477"/>
            <a:ext cx="10911840" cy="4024597"/>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2" name="Segnaposto contenuto 16">
            <a:extLst>
              <a:ext uri="{FF2B5EF4-FFF2-40B4-BE49-F238E27FC236}">
                <a16:creationId xmlns:a16="http://schemas.microsoft.com/office/drawing/2014/main" id="{0BE89361-4848-7624-18FE-5B5946B5F5FC}"/>
              </a:ext>
            </a:extLst>
          </p:cNvPr>
          <p:cNvSpPr txBox="1">
            <a:spLocks/>
          </p:cNvSpPr>
          <p:nvPr/>
        </p:nvSpPr>
        <p:spPr>
          <a:xfrm>
            <a:off x="838200" y="1005840"/>
            <a:ext cx="1051560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a:p>
            <a:endParaRPr lang="it-IT" b="1" dirty="0"/>
          </a:p>
          <a:p>
            <a:r>
              <a:rPr lang="it-IT" b="1" dirty="0"/>
              <a:t>Sentenza della Corte di Cassazione n. 10037 del 24 giugno 2003</a:t>
            </a:r>
          </a:p>
          <a:p>
            <a:r>
              <a:rPr lang="it-IT" dirty="0"/>
              <a:t>Il valore degli immobili è determinato applicando all’ammontare delle rendite risultanti in catasto i moltiplicatori previsti dall’art. 52, primo periodo dell’ultimo comma, del D.P.R. n. 131 del 1986, che sono attualmente stabiliti dal D.M. 14 dicembre 1991, nella misura di cento volte per le unità immobiliari classificate nei gruppi catastali A, B e C, e di cinquanta e trentaquattro volte, rispettivamente, per quelle classificate nei gruppi D ed E.</a:t>
            </a:r>
          </a:p>
          <a:p>
            <a:endParaRPr lang="it-IT" dirty="0"/>
          </a:p>
        </p:txBody>
      </p:sp>
    </p:spTree>
    <p:extLst>
      <p:ext uri="{BB962C8B-B14F-4D97-AF65-F5344CB8AC3E}">
        <p14:creationId xmlns:p14="http://schemas.microsoft.com/office/powerpoint/2010/main" val="26311768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02A7948D-14E9-950E-A989-253E4F04F6EB}"/>
              </a:ext>
            </a:extLst>
          </p:cNvPr>
          <p:cNvSpPr txBox="1"/>
          <p:nvPr/>
        </p:nvSpPr>
        <p:spPr>
          <a:xfrm>
            <a:off x="4076700" y="1193800"/>
            <a:ext cx="2895600" cy="4813300"/>
          </a:xfrm>
          <a:prstGeom prst="roundRect">
            <a:avLst>
              <a:gd name="adj" fmla="val 9211"/>
            </a:avLst>
          </a:prstGeom>
          <a:noFill/>
          <a:ln w="57150"/>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it-IT" sz="2400" b="1" dirty="0">
                <a:solidFill>
                  <a:srgbClr val="E67B15"/>
                </a:solidFill>
              </a:rPr>
              <a:t>MOLTIPLICATORE</a:t>
            </a:r>
          </a:p>
          <a:p>
            <a:pPr algn="ctr"/>
            <a:r>
              <a:rPr lang="it-IT" sz="2400" b="1" dirty="0">
                <a:solidFill>
                  <a:srgbClr val="E67B15"/>
                </a:solidFill>
              </a:rPr>
              <a:t>D.M. 14/12/1991 </a:t>
            </a:r>
          </a:p>
        </p:txBody>
      </p:sp>
      <p:sp>
        <p:nvSpPr>
          <p:cNvPr id="17" name="CasellaDiTesto 16">
            <a:extLst>
              <a:ext uri="{FF2B5EF4-FFF2-40B4-BE49-F238E27FC236}">
                <a16:creationId xmlns:a16="http://schemas.microsoft.com/office/drawing/2014/main" id="{0835C92C-B0C0-A4AC-96B2-41C6381F58B4}"/>
              </a:ext>
            </a:extLst>
          </p:cNvPr>
          <p:cNvSpPr txBox="1"/>
          <p:nvPr/>
        </p:nvSpPr>
        <p:spPr>
          <a:xfrm>
            <a:off x="7200900" y="1207464"/>
            <a:ext cx="3888014" cy="4799636"/>
          </a:xfrm>
          <a:prstGeom prst="roundRect">
            <a:avLst>
              <a:gd name="adj" fmla="val 8501"/>
            </a:avLst>
          </a:prstGeom>
          <a:noFill/>
          <a:ln w="57150"/>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it-IT" sz="2400" b="1" dirty="0">
                <a:solidFill>
                  <a:srgbClr val="E67B15"/>
                </a:solidFill>
              </a:rPr>
              <a:t>SAGGIO DI FRUTTUOSITA’</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Procedimento indiretto: il saggio di fruttuosità</a:t>
            </a:r>
          </a:p>
        </p:txBody>
      </p:sp>
      <p:sp>
        <p:nvSpPr>
          <p:cNvPr id="10" name="CasellaDiTesto 9">
            <a:extLst>
              <a:ext uri="{FF2B5EF4-FFF2-40B4-BE49-F238E27FC236}">
                <a16:creationId xmlns:a16="http://schemas.microsoft.com/office/drawing/2014/main" id="{9C1FCF0D-B7DA-F1E1-ACB3-95976DE49BCA}"/>
              </a:ext>
            </a:extLst>
          </p:cNvPr>
          <p:cNvSpPr txBox="1"/>
          <p:nvPr/>
        </p:nvSpPr>
        <p:spPr>
          <a:xfrm>
            <a:off x="990600" y="1193800"/>
            <a:ext cx="2895600" cy="4813300"/>
          </a:xfrm>
          <a:prstGeom prst="roundRect">
            <a:avLst>
              <a:gd name="adj" fmla="val 8772"/>
            </a:avLst>
          </a:prstGeom>
          <a:noFill/>
          <a:ln w="57150"/>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it-IT" sz="2400" b="1" dirty="0">
                <a:solidFill>
                  <a:srgbClr val="E67B15"/>
                </a:solidFill>
              </a:rPr>
              <a:t>CATEGORIA</a:t>
            </a:r>
            <a:endParaRPr lang="it-IT" dirty="0"/>
          </a:p>
        </p:txBody>
      </p:sp>
      <p:sp>
        <p:nvSpPr>
          <p:cNvPr id="7" name="CasellaDiTesto 6">
            <a:extLst>
              <a:ext uri="{FF2B5EF4-FFF2-40B4-BE49-F238E27FC236}">
                <a16:creationId xmlns:a16="http://schemas.microsoft.com/office/drawing/2014/main" id="{1E4871D8-90E7-FEDB-9E4C-3BC235E290CF}"/>
              </a:ext>
            </a:extLst>
          </p:cNvPr>
          <p:cNvSpPr txBox="1">
            <a:spLocks/>
          </p:cNvSpPr>
          <p:nvPr/>
        </p:nvSpPr>
        <p:spPr>
          <a:xfrm>
            <a:off x="1321254" y="2254782"/>
            <a:ext cx="2266950" cy="108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D</a:t>
            </a:r>
            <a:endParaRPr lang="it-IT" dirty="0"/>
          </a:p>
        </p:txBody>
      </p:sp>
      <p:sp>
        <p:nvSpPr>
          <p:cNvPr id="8" name="CasellaDiTesto 7">
            <a:extLst>
              <a:ext uri="{FF2B5EF4-FFF2-40B4-BE49-F238E27FC236}">
                <a16:creationId xmlns:a16="http://schemas.microsoft.com/office/drawing/2014/main" id="{725AB794-8DA8-62CD-0BD0-F29C3A207804}"/>
              </a:ext>
            </a:extLst>
          </p:cNvPr>
          <p:cNvSpPr txBox="1"/>
          <p:nvPr/>
        </p:nvSpPr>
        <p:spPr>
          <a:xfrm>
            <a:off x="1321254" y="4241813"/>
            <a:ext cx="2266950" cy="108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E</a:t>
            </a:r>
            <a:endParaRPr lang="it-IT" dirty="0"/>
          </a:p>
        </p:txBody>
      </p:sp>
      <p:sp>
        <p:nvSpPr>
          <p:cNvPr id="14" name="CasellaDiTesto 13">
            <a:extLst>
              <a:ext uri="{FF2B5EF4-FFF2-40B4-BE49-F238E27FC236}">
                <a16:creationId xmlns:a16="http://schemas.microsoft.com/office/drawing/2014/main" id="{44421ADA-9943-4413-9678-BE947C622EFE}"/>
              </a:ext>
            </a:extLst>
          </p:cNvPr>
          <p:cNvSpPr txBox="1"/>
          <p:nvPr/>
        </p:nvSpPr>
        <p:spPr>
          <a:xfrm>
            <a:off x="7425872" y="2191536"/>
            <a:ext cx="3451679" cy="108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1/50 = 2%</a:t>
            </a:r>
            <a:endParaRPr lang="it-IT" dirty="0"/>
          </a:p>
        </p:txBody>
      </p:sp>
      <p:sp>
        <p:nvSpPr>
          <p:cNvPr id="16" name="CasellaDiTesto 15">
            <a:extLst>
              <a:ext uri="{FF2B5EF4-FFF2-40B4-BE49-F238E27FC236}">
                <a16:creationId xmlns:a16="http://schemas.microsoft.com/office/drawing/2014/main" id="{6B4E259A-DC6C-B133-7868-97AE01291974}"/>
              </a:ext>
            </a:extLst>
          </p:cNvPr>
          <p:cNvSpPr txBox="1"/>
          <p:nvPr/>
        </p:nvSpPr>
        <p:spPr>
          <a:xfrm>
            <a:off x="7438115" y="4270155"/>
            <a:ext cx="3451678" cy="108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1/34 = 3%</a:t>
            </a:r>
            <a:endParaRPr lang="it-IT" dirty="0"/>
          </a:p>
        </p:txBody>
      </p:sp>
      <p:sp>
        <p:nvSpPr>
          <p:cNvPr id="18" name="CasellaDiTesto 17">
            <a:extLst>
              <a:ext uri="{FF2B5EF4-FFF2-40B4-BE49-F238E27FC236}">
                <a16:creationId xmlns:a16="http://schemas.microsoft.com/office/drawing/2014/main" id="{9C53D50A-D554-F654-7537-B08E41615466}"/>
              </a:ext>
            </a:extLst>
          </p:cNvPr>
          <p:cNvSpPr txBox="1"/>
          <p:nvPr/>
        </p:nvSpPr>
        <p:spPr>
          <a:xfrm>
            <a:off x="4254952" y="2254782"/>
            <a:ext cx="2539093" cy="1080000"/>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50</a:t>
            </a:r>
            <a:endParaRPr lang="it-IT" dirty="0"/>
          </a:p>
        </p:txBody>
      </p:sp>
      <p:sp>
        <p:nvSpPr>
          <p:cNvPr id="19" name="CasellaDiTesto 18">
            <a:extLst>
              <a:ext uri="{FF2B5EF4-FFF2-40B4-BE49-F238E27FC236}">
                <a16:creationId xmlns:a16="http://schemas.microsoft.com/office/drawing/2014/main" id="{59E23EDE-5601-6B2D-C43D-8391BBEA408D}"/>
              </a:ext>
            </a:extLst>
          </p:cNvPr>
          <p:cNvSpPr txBox="1"/>
          <p:nvPr/>
        </p:nvSpPr>
        <p:spPr>
          <a:xfrm>
            <a:off x="4254952" y="4241813"/>
            <a:ext cx="2539093" cy="1080000"/>
          </a:xfrm>
          <a:prstGeom prst="roundRect">
            <a:avLst>
              <a:gd name="adj" fmla="val 18459"/>
            </a:avLst>
          </a:prstGeom>
        </p:spPr>
        <p:style>
          <a:lnRef idx="3">
            <a:schemeClr val="lt1"/>
          </a:lnRef>
          <a:fillRef idx="1">
            <a:schemeClr val="accent1"/>
          </a:fillRef>
          <a:effectRef idx="1">
            <a:schemeClr val="accent1"/>
          </a:effectRef>
          <a:fontRef idx="minor">
            <a:schemeClr val="lt1"/>
          </a:fontRef>
        </p:style>
        <p:txBody>
          <a:bodyPr wrap="square" rtlCol="0" anchor="ctr">
            <a:noAutofit/>
          </a:bodyPr>
          <a:lstStyle/>
          <a:p>
            <a:pPr algn="ctr"/>
            <a:r>
              <a:rPr lang="it-IT" sz="4400" dirty="0"/>
              <a:t>34</a:t>
            </a:r>
            <a:endParaRPr lang="it-IT" dirty="0"/>
          </a:p>
        </p:txBody>
      </p:sp>
      <p:sp>
        <p:nvSpPr>
          <p:cNvPr id="20" name="Freccia a destra 19">
            <a:extLst>
              <a:ext uri="{FF2B5EF4-FFF2-40B4-BE49-F238E27FC236}">
                <a16:creationId xmlns:a16="http://schemas.microsoft.com/office/drawing/2014/main" id="{18D2F57D-9C24-47A2-27D0-238F843FA61F}"/>
              </a:ext>
            </a:extLst>
          </p:cNvPr>
          <p:cNvSpPr/>
          <p:nvPr/>
        </p:nvSpPr>
        <p:spPr>
          <a:xfrm>
            <a:off x="3372754" y="2489665"/>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Freccia a destra 20">
            <a:extLst>
              <a:ext uri="{FF2B5EF4-FFF2-40B4-BE49-F238E27FC236}">
                <a16:creationId xmlns:a16="http://schemas.microsoft.com/office/drawing/2014/main" id="{FE72919A-8B02-6C87-3F74-6AA6722A48D8}"/>
              </a:ext>
            </a:extLst>
          </p:cNvPr>
          <p:cNvSpPr/>
          <p:nvPr/>
        </p:nvSpPr>
        <p:spPr>
          <a:xfrm>
            <a:off x="3452813" y="4543969"/>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Freccia a destra 22">
            <a:extLst>
              <a:ext uri="{FF2B5EF4-FFF2-40B4-BE49-F238E27FC236}">
                <a16:creationId xmlns:a16="http://schemas.microsoft.com/office/drawing/2014/main" id="{4F513594-7380-B9B5-521F-D520B2FC70F3}"/>
              </a:ext>
            </a:extLst>
          </p:cNvPr>
          <p:cNvSpPr/>
          <p:nvPr/>
        </p:nvSpPr>
        <p:spPr>
          <a:xfrm>
            <a:off x="6629852" y="4555299"/>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Freccia a destra 23">
            <a:extLst>
              <a:ext uri="{FF2B5EF4-FFF2-40B4-BE49-F238E27FC236}">
                <a16:creationId xmlns:a16="http://schemas.microsoft.com/office/drawing/2014/main" id="{21A166CF-F681-50BB-D574-3B9BBBFD19BE}"/>
              </a:ext>
            </a:extLst>
          </p:cNvPr>
          <p:cNvSpPr/>
          <p:nvPr/>
        </p:nvSpPr>
        <p:spPr>
          <a:xfrm>
            <a:off x="6629852" y="2543955"/>
            <a:ext cx="1065896" cy="610235"/>
          </a:xfrm>
          <a:prstGeom prst="rightArrow">
            <a:avLst/>
          </a:prstGeom>
          <a:solidFill>
            <a:srgbClr val="EF7C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6548877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6821B-0E1F-805A-D2E8-77EE7053E927}"/>
              </a:ext>
            </a:extLst>
          </p:cNvPr>
          <p:cNvSpPr>
            <a:spLocks noGrp="1"/>
          </p:cNvSpPr>
          <p:nvPr>
            <p:ph type="title"/>
          </p:nvPr>
        </p:nvSpPr>
        <p:spPr/>
        <p:txBody>
          <a:bodyPr/>
          <a:lstStyle/>
          <a:p>
            <a:r>
              <a:rPr lang="it-IT" dirty="0"/>
              <a:t>La circolare 2E del 1 febbraio 2016</a:t>
            </a:r>
          </a:p>
        </p:txBody>
      </p:sp>
      <p:sp>
        <p:nvSpPr>
          <p:cNvPr id="3" name="Segnaposto testo 2">
            <a:extLst>
              <a:ext uri="{FF2B5EF4-FFF2-40B4-BE49-F238E27FC236}">
                <a16:creationId xmlns:a16="http://schemas.microsoft.com/office/drawing/2014/main" id="{F1C35DA9-7BAD-1E0B-B10B-999B3E3CDB22}"/>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70CF04D-B079-5F62-F2E5-BEA40285AD2F}"/>
              </a:ext>
            </a:extLst>
          </p:cNvPr>
          <p:cNvSpPr>
            <a:spLocks noGrp="1"/>
          </p:cNvSpPr>
          <p:nvPr>
            <p:ph type="sldNum" sz="quarter" idx="12"/>
          </p:nvPr>
        </p:nvSpPr>
        <p:spPr/>
        <p:txBody>
          <a:bodyPr/>
          <a:lstStyle/>
          <a:p>
            <a:fld id="{6F6FA4E5-B221-439B-9903-5206B3A7F78C}" type="slidenum">
              <a:rPr lang="it-IT" smtClean="0"/>
              <a:pPr/>
              <a:t>96</a:t>
            </a:fld>
            <a:endParaRPr lang="it-IT" dirty="0"/>
          </a:p>
        </p:txBody>
      </p:sp>
    </p:spTree>
    <p:extLst>
      <p:ext uri="{BB962C8B-B14F-4D97-AF65-F5344CB8AC3E}">
        <p14:creationId xmlns:p14="http://schemas.microsoft.com/office/powerpoint/2010/main" val="24144210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d angolo ripiegato 1">
            <a:extLst>
              <a:ext uri="{FF2B5EF4-FFF2-40B4-BE49-F238E27FC236}">
                <a16:creationId xmlns:a16="http://schemas.microsoft.com/office/drawing/2014/main" id="{EB2DC9B0-4AAA-FC09-155C-D810C62D11DC}"/>
              </a:ext>
            </a:extLst>
          </p:cNvPr>
          <p:cNvSpPr/>
          <p:nvPr/>
        </p:nvSpPr>
        <p:spPr>
          <a:xfrm>
            <a:off x="728571" y="1877471"/>
            <a:ext cx="10911840" cy="3826643"/>
          </a:xfrm>
          <a:prstGeom prst="foldedCorne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La </a:t>
            </a:r>
            <a:r>
              <a:rPr lang="it-IT" b="1" dirty="0">
                <a:solidFill>
                  <a:srgbClr val="EF7C07"/>
                </a:solidFill>
              </a:rPr>
              <a:t>legge 28 dicembre 2015, n. 208 </a:t>
            </a:r>
            <a:r>
              <a:rPr lang="it-IT" dirty="0"/>
              <a:t>(legge di stabilità 2016) ha introdotto sostanziali cambiamenti al quadro normativo di riferimento.</a:t>
            </a:r>
          </a:p>
          <a:p>
            <a:r>
              <a:rPr lang="it-IT" b="1" dirty="0"/>
              <a:t>Art. 1 comma 21</a:t>
            </a:r>
          </a:p>
          <a:p>
            <a:r>
              <a:rPr lang="it-IT" b="1" dirty="0"/>
              <a:t>A decorrere dal 1° gennaio 2016</a:t>
            </a:r>
            <a:r>
              <a:rPr lang="it-IT" dirty="0"/>
              <a:t>, la determinazione della rendita catastale degli immobili a destinazione speciale e particolare, censibili nelle categorie catastali dei gruppi D e Coeff, è effettuata, tramite stima diretta, tenendo conto del suolo e delle costruzioni, nonché degli elementi ad essi strutturalmente connessi che ne accrescono la qualità e l’utilità, nei limiti dell’ordinario apprezzamento</a:t>
            </a:r>
            <a:r>
              <a:rPr lang="it-IT" b="1" dirty="0"/>
              <a:t>. Sono esclusi dalla stessa stima diretta macchinari, congegni, attrezzature ed altri impianti, funzionali allo specifico processo produttivo.</a:t>
            </a:r>
          </a:p>
          <a:p>
            <a:endParaRPr lang="it-IT" dirty="0"/>
          </a:p>
          <a:p>
            <a:pPr marL="457200" indent="-457200">
              <a:buFontTx/>
              <a:buChar char="-"/>
            </a:pPr>
            <a:endParaRPr lang="it-IT" dirty="0"/>
          </a:p>
          <a:p>
            <a:pPr marL="457200" indent="-457200">
              <a:buFontTx/>
              <a:buChar char="-"/>
            </a:pPr>
            <a:endParaRPr lang="it-IT" dirty="0"/>
          </a:p>
          <a:p>
            <a:endParaRPr lang="it-IT" dirty="0"/>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spTree>
    <p:extLst>
      <p:ext uri="{BB962C8B-B14F-4D97-AF65-F5344CB8AC3E}">
        <p14:creationId xmlns:p14="http://schemas.microsoft.com/office/powerpoint/2010/main" val="3103009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contenuto 16">
            <a:extLst>
              <a:ext uri="{FF2B5EF4-FFF2-40B4-BE49-F238E27FC236}">
                <a16:creationId xmlns:a16="http://schemas.microsoft.com/office/drawing/2014/main" id="{5BAE245B-EB46-87D1-520C-2ECD8A70F25D}"/>
              </a:ext>
            </a:extLst>
          </p:cNvPr>
          <p:cNvSpPr>
            <a:spLocks noGrp="1"/>
          </p:cNvSpPr>
          <p:nvPr>
            <p:ph idx="1"/>
          </p:nvPr>
        </p:nvSpPr>
        <p:spPr>
          <a:xfrm>
            <a:off x="838200" y="1014925"/>
            <a:ext cx="10515600" cy="5082149"/>
          </a:xfrm>
        </p:spPr>
        <p:txBody>
          <a:bodyPr>
            <a:normAutofit/>
          </a:bodyPr>
          <a:lstStyle/>
          <a:p>
            <a:r>
              <a:rPr lang="it-IT" dirty="0"/>
              <a:t>Le componenti immobiliari che costituiscono l’unità immobiliare possono essere suddivise in quattro categorie :</a:t>
            </a:r>
          </a:p>
          <a:p>
            <a:endParaRPr lang="it-IT" dirty="0"/>
          </a:p>
          <a:p>
            <a:pPr marL="457200" indent="-457200">
              <a:buFont typeface="Arial" panose="020B0604020202020204" pitchFamily="34" charset="0"/>
              <a:buChar char="•"/>
            </a:pPr>
            <a:r>
              <a:rPr lang="it-IT" dirty="0"/>
              <a:t>Suolo</a:t>
            </a:r>
          </a:p>
          <a:p>
            <a:pPr marL="457200" indent="-457200">
              <a:buFont typeface="Arial" panose="020B0604020202020204" pitchFamily="34" charset="0"/>
              <a:buChar char="•"/>
            </a:pPr>
            <a:r>
              <a:rPr lang="it-IT" dirty="0"/>
              <a:t>Costruzioni</a:t>
            </a:r>
          </a:p>
          <a:p>
            <a:pPr marL="457200" indent="-457200">
              <a:buFont typeface="Arial" panose="020B0604020202020204" pitchFamily="34" charset="0"/>
              <a:buChar char="•"/>
            </a:pPr>
            <a:r>
              <a:rPr lang="it-IT" dirty="0"/>
              <a:t>Elementi strutturalmente connessi o costruzioni che ne accrescono la qualità e l’utilità</a:t>
            </a:r>
          </a:p>
          <a:p>
            <a:pPr marL="457200" indent="-457200">
              <a:buFont typeface="Arial" panose="020B0604020202020204" pitchFamily="34" charset="0"/>
              <a:buChar char="•"/>
            </a:pPr>
            <a:r>
              <a:rPr lang="it-IT" dirty="0"/>
              <a:t>Componenti impiantistiche, di varia natura, funzionali a uno specifico processo produttivo</a:t>
            </a:r>
          </a:p>
        </p:txBody>
      </p:sp>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spTree>
    <p:extLst>
      <p:ext uri="{BB962C8B-B14F-4D97-AF65-F5344CB8AC3E}">
        <p14:creationId xmlns:p14="http://schemas.microsoft.com/office/powerpoint/2010/main" val="37634608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DCB293B8-D32B-0BF7-7CA6-8D39D3288045}"/>
              </a:ext>
            </a:extLst>
          </p:cNvPr>
          <p:cNvSpPr>
            <a:spLocks noGrp="1"/>
          </p:cNvSpPr>
          <p:nvPr>
            <p:ph type="title"/>
          </p:nvPr>
        </p:nvSpPr>
        <p:spPr/>
        <p:txBody>
          <a:bodyPr>
            <a:noAutofit/>
          </a:bodyPr>
          <a:lstStyle/>
          <a:p>
            <a:r>
              <a:rPr lang="it-IT" sz="3600" dirty="0"/>
              <a:t>Circolare 2E/2016</a:t>
            </a:r>
          </a:p>
        </p:txBody>
      </p:sp>
      <p:graphicFrame>
        <p:nvGraphicFramePr>
          <p:cNvPr id="3" name="Diagramma 2">
            <a:extLst>
              <a:ext uri="{FF2B5EF4-FFF2-40B4-BE49-F238E27FC236}">
                <a16:creationId xmlns:a16="http://schemas.microsoft.com/office/drawing/2014/main" id="{8F90F965-57F1-A562-BD80-F22EC383C367}"/>
              </a:ext>
            </a:extLst>
          </p:cNvPr>
          <p:cNvGraphicFramePr/>
          <p:nvPr>
            <p:extLst>
              <p:ext uri="{D42A27DB-BD31-4B8C-83A1-F6EECF244321}">
                <p14:modId xmlns:p14="http://schemas.microsoft.com/office/powerpoint/2010/main" val="2705320643"/>
              </p:ext>
            </p:extLst>
          </p:nvPr>
        </p:nvGraphicFramePr>
        <p:xfrm>
          <a:off x="493940" y="641316"/>
          <a:ext cx="5078186" cy="5082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egnaposto contenuto 16">
            <a:extLst>
              <a:ext uri="{FF2B5EF4-FFF2-40B4-BE49-F238E27FC236}">
                <a16:creationId xmlns:a16="http://schemas.microsoft.com/office/drawing/2014/main" id="{ABD0062E-9407-3DCB-1069-473AA61D8913}"/>
              </a:ext>
            </a:extLst>
          </p:cNvPr>
          <p:cNvSpPr txBox="1">
            <a:spLocks/>
          </p:cNvSpPr>
          <p:nvPr/>
        </p:nvSpPr>
        <p:spPr>
          <a:xfrm>
            <a:off x="5238750" y="1014925"/>
            <a:ext cx="6115050" cy="508214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solidFill>
                  <a:srgbClr val="EF7C07"/>
                </a:solidFill>
              </a:rPr>
              <a:t>SUOLO </a:t>
            </a:r>
          </a:p>
          <a:p>
            <a:r>
              <a:rPr lang="it-IT" dirty="0"/>
              <a:t>[…] porzione di terreno su cui ricade l’unità immobiliare, così come rappresentata negli elaborati grafici catastali, redatti nel rispetto delle disposizioni regolanti la materia. Esso è rappresentato, di norma, da aree coperte, sedime delle costruzioni costituenti l’unità immobiliare, e da aree scoperte, accessorie e pertinenziali.</a:t>
            </a:r>
          </a:p>
          <a:p>
            <a:pPr marL="457200" indent="-457200">
              <a:buFontTx/>
              <a:buChar char="-"/>
            </a:pPr>
            <a:endParaRPr lang="it-IT" dirty="0"/>
          </a:p>
          <a:p>
            <a:endParaRPr lang="it-IT" dirty="0"/>
          </a:p>
        </p:txBody>
      </p:sp>
    </p:spTree>
    <p:extLst>
      <p:ext uri="{BB962C8B-B14F-4D97-AF65-F5344CB8AC3E}">
        <p14:creationId xmlns:p14="http://schemas.microsoft.com/office/powerpoint/2010/main" val="289009421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F7C07"/>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3bea492-6418-4b2d-998d-a32b5ce7eb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9558E70F0B0BA41AFEB3C42B62384E8" ma:contentTypeVersion="15" ma:contentTypeDescription="Creare un nuovo documento." ma:contentTypeScope="" ma:versionID="0fc6a919d16ca88cd8566e15cd02e13d">
  <xsd:schema xmlns:xsd="http://www.w3.org/2001/XMLSchema" xmlns:xs="http://www.w3.org/2001/XMLSchema" xmlns:p="http://schemas.microsoft.com/office/2006/metadata/properties" xmlns:ns3="53bea492-6418-4b2d-998d-a32b5ce7ebf5" xmlns:ns4="c57f70f0-9969-4673-97dc-ca3f5807ca86" targetNamespace="http://schemas.microsoft.com/office/2006/metadata/properties" ma:root="true" ma:fieldsID="b45dc76aa2996bda17b49eaa7862115f" ns3:_="" ns4:_="">
    <xsd:import namespace="53bea492-6418-4b2d-998d-a32b5ce7ebf5"/>
    <xsd:import namespace="c57f70f0-9969-4673-97dc-ca3f5807ca8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ea492-6418-4b2d-998d-a32b5ce7eb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7f70f0-9969-4673-97dc-ca3f5807ca86"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E0170E-AB22-4A2F-BD10-A2560CF354DC}">
  <ds:schemaRefs>
    <ds:schemaRef ds:uri="http://schemas.microsoft.com/sharepoint/v3/contenttype/forms"/>
  </ds:schemaRefs>
</ds:datastoreItem>
</file>

<file path=customXml/itemProps2.xml><?xml version="1.0" encoding="utf-8"?>
<ds:datastoreItem xmlns:ds="http://schemas.openxmlformats.org/officeDocument/2006/customXml" ds:itemID="{5109458B-7DB4-47EF-AAED-D6D8E7BAC6E8}">
  <ds:schemaRefs>
    <ds:schemaRef ds:uri="http://purl.org/dc/elements/1.1/"/>
    <ds:schemaRef ds:uri="http://purl.org/dc/terms/"/>
    <ds:schemaRef ds:uri="http://schemas.microsoft.com/office/2006/metadata/properties"/>
    <ds:schemaRef ds:uri="53bea492-6418-4b2d-998d-a32b5ce7ebf5"/>
    <ds:schemaRef ds:uri="http://www.w3.org/XML/1998/namespace"/>
    <ds:schemaRef ds:uri="http://schemas.microsoft.com/office/2006/documentManagement/types"/>
    <ds:schemaRef ds:uri="http://schemas.openxmlformats.org/package/2006/metadata/core-properties"/>
    <ds:schemaRef ds:uri="c57f70f0-9969-4673-97dc-ca3f5807ca86"/>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F6143A14-BE1F-4BFD-A3D6-FB92C32BF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bea492-6418-4b2d-998d-a32b5ce7ebf5"/>
    <ds:schemaRef ds:uri="c57f70f0-9969-4673-97dc-ca3f5807ca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26579</TotalTime>
  <Words>10671</Words>
  <Application>Microsoft Office PowerPoint</Application>
  <PresentationFormat>Widescreen</PresentationFormat>
  <Paragraphs>1063</Paragraphs>
  <Slides>166</Slides>
  <Notes>116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166</vt:i4>
      </vt:variant>
    </vt:vector>
  </HeadingPairs>
  <TitlesOfParts>
    <vt:vector size="171" baseType="lpstr">
      <vt:lpstr>Arial</vt:lpstr>
      <vt:lpstr>Calibri</vt:lpstr>
      <vt:lpstr>Calibri Light</vt:lpstr>
      <vt:lpstr>Wingdings</vt:lpstr>
      <vt:lpstr>Tema di Office</vt:lpstr>
      <vt:lpstr>Le categorie speciali e particolari</vt:lpstr>
      <vt:lpstr>Giorno 1</vt:lpstr>
      <vt:lpstr>L’unità immobiliare</vt:lpstr>
      <vt:lpstr>Il nuovo catasto edilizio urbano</vt:lpstr>
      <vt:lpstr>Il nuovo catasto edilizio urbano</vt:lpstr>
      <vt:lpstr>Il nuovo catasto edilizio urbano</vt:lpstr>
      <vt:lpstr>Il nuovo catasto edilizio urbano</vt:lpstr>
      <vt:lpstr>Il nuovo catasto edilizio urbano</vt:lpstr>
      <vt:lpstr>Il nuovo catasto edilizio urbano</vt:lpstr>
      <vt:lpstr>Il nuovo catasto edilizio urbano</vt:lpstr>
      <vt:lpstr>Il nuovo catasto edilizio urbano</vt:lpstr>
      <vt:lpstr>L’unità immobiliare</vt:lpstr>
      <vt:lpstr>L’unità immobiliare</vt:lpstr>
      <vt:lpstr>L’unità immobiliare</vt:lpstr>
      <vt:lpstr>L’unità immobiliare</vt:lpstr>
      <vt:lpstr>L’unità immobiliare</vt:lpstr>
      <vt:lpstr>Tipologie di immobili</vt:lpstr>
      <vt:lpstr>Tipologie di immobili</vt:lpstr>
      <vt:lpstr>Tipologie di immobili</vt:lpstr>
      <vt:lpstr>Immobili a destinazione speciale e particolare</vt:lpstr>
      <vt:lpstr>Immobili a destinazione speciale e particolare</vt:lpstr>
      <vt:lpstr>Immobili a destinazione speciale e particolare</vt:lpstr>
      <vt:lpstr>Immobili a destinazione speciale e particolare</vt:lpstr>
      <vt:lpstr>Immobili a destinazione speciale e particolare</vt:lpstr>
      <vt:lpstr>Il classamento</vt:lpstr>
      <vt:lpstr>Il classamento</vt:lpstr>
      <vt:lpstr>Il classamento</vt:lpstr>
      <vt:lpstr>Il classamento</vt:lpstr>
      <vt:lpstr>Il classamento</vt:lpstr>
      <vt:lpstr>Il classamento</vt:lpstr>
      <vt:lpstr>I criteri di classamento</vt:lpstr>
      <vt:lpstr>Criteri di classamento</vt:lpstr>
      <vt:lpstr>Criteri di classamento</vt:lpstr>
      <vt:lpstr>Criteri di classamento</vt:lpstr>
      <vt:lpstr>Criteri di classamento</vt:lpstr>
      <vt:lpstr>Criteri di classamento</vt:lpstr>
      <vt:lpstr>Criteri di classamento</vt:lpstr>
      <vt:lpstr>Criteri di classamento</vt:lpstr>
      <vt:lpstr>Criteri di classamento</vt:lpstr>
      <vt:lpstr>Criteri di classamento</vt:lpstr>
      <vt:lpstr>Determinazione della rendita</vt:lpstr>
      <vt:lpstr>Determinazione della rendita</vt:lpstr>
      <vt:lpstr>Determinazione della rendita</vt:lpstr>
      <vt:lpstr>Determinazione della rendita</vt:lpstr>
      <vt:lpstr>Determinazione della rendita</vt:lpstr>
      <vt:lpstr>Determinazione della rendita</vt:lpstr>
      <vt:lpstr>Determinazione della rendita</vt:lpstr>
      <vt:lpstr>Determinazione della rendita</vt:lpstr>
      <vt:lpstr>Circolare n. 6 del 30/11/2012</vt:lpstr>
      <vt:lpstr>Circolare 6/2012</vt:lpstr>
      <vt:lpstr>Circolare 6/2012</vt:lpstr>
      <vt:lpstr>Circolare 6/2012: Procedimento diretto</vt:lpstr>
      <vt:lpstr>Procedimento diretto &gt; Approccio reddituale</vt:lpstr>
      <vt:lpstr>Procedimento diretto &gt; Approccio reddituale</vt:lpstr>
      <vt:lpstr>Procedimento diretto &gt; Approccio reddituale</vt:lpstr>
      <vt:lpstr>Procedimento diretto &gt; Approccio reddituale</vt:lpstr>
      <vt:lpstr>Procedimento diretto &gt; Approccio reddituale</vt:lpstr>
      <vt:lpstr>Procedimento diretto &gt; Approccio reddituale</vt:lpstr>
      <vt:lpstr>Procedimento diretto &gt; Approccio reddituale</vt:lpstr>
      <vt:lpstr>Procedimento diretto &gt; Approccio reddituale</vt:lpstr>
      <vt:lpstr>Procedimento diretto &gt; Approccio reddituale</vt:lpstr>
      <vt:lpstr>Procedimento diretto &gt; Approccio reddituale</vt:lpstr>
      <vt:lpstr>Circolare 6/2012: Procedimento indiretto</vt:lpstr>
      <vt:lpstr>Procedimento indiretto &gt; Approccio di mercato</vt:lpstr>
      <vt:lpstr>Procedimento indiretto &gt; Approccio di mercato</vt:lpstr>
      <vt:lpstr>Procedimento indiretto &gt; Approccio di mercato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 &gt; Approccio di costo</vt:lpstr>
      <vt:lpstr>Procedimento indiretto</vt:lpstr>
      <vt:lpstr>Procedimento indiretto</vt:lpstr>
      <vt:lpstr>Procedimento indiretto: il saggio di fruttuosità</vt:lpstr>
      <vt:lpstr>Procedimento indiretto: il saggio di fruttuosità</vt:lpstr>
      <vt:lpstr>Procedimento indiretto: il saggio di fruttuosità</vt:lpstr>
      <vt:lpstr>La circolare 2E del 1 febbraio 2016</vt:lpstr>
      <vt:lpstr>Circolare 2E/2016</vt:lpstr>
      <vt:lpstr>Circolare 2E/2016</vt:lpstr>
      <vt:lpstr>Circolare 2E/2016</vt:lpstr>
      <vt:lpstr>Circolare 2E/2016</vt:lpstr>
      <vt:lpstr>Circolare 2E/2016</vt:lpstr>
      <vt:lpstr>Circolare 2E/2016</vt:lpstr>
      <vt:lpstr>Circolare 2E/2016</vt:lpstr>
      <vt:lpstr>Circolare 2E/2016</vt:lpstr>
      <vt:lpstr>Circolare 2E/2016</vt:lpstr>
      <vt:lpstr>Circolare 2E/2016</vt:lpstr>
      <vt:lpstr>Circolare 2E/2016</vt:lpstr>
      <vt:lpstr>Gli atti di aggiornamento del Catasto Fabbricati</vt:lpstr>
      <vt:lpstr>Gli atti di aggiornamento del Catasto Fabbricati</vt:lpstr>
      <vt:lpstr>Gli atti di aggiornamento del Catasto Fabbricati</vt:lpstr>
      <vt:lpstr>Gli atti di aggiornamento del Catasto Fabbricati</vt:lpstr>
      <vt:lpstr>Gli atti di aggiornamento del Catasto Fabbricati</vt:lpstr>
      <vt:lpstr>Gli atti di aggiornamento del Catasto Fabbricati</vt:lpstr>
      <vt:lpstr>Gli atti di aggiornamento del Catasto Fabbricati</vt:lpstr>
      <vt:lpstr>Gli atti di aggiornamento del Catasto Fabbricati</vt:lpstr>
      <vt:lpstr>Gli atti di aggiornamento del Catasto Fabbricati</vt:lpstr>
      <vt:lpstr>Gli atti di aggiornamento del Catasto Fabbricati</vt:lpstr>
      <vt:lpstr>Gli atti di aggiornamento del Catasto Fabbricati</vt:lpstr>
      <vt:lpstr>La scheda di dichiarazione</vt:lpstr>
      <vt:lpstr>La scheda di dichiarazione</vt:lpstr>
      <vt:lpstr>La scheda di dichiarazione</vt:lpstr>
      <vt:lpstr>La scheda di dichiarazione</vt:lpstr>
      <vt:lpstr>Modello 2N parte prima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Modello 2N parte seconda</vt:lpstr>
      <vt:lpstr>Modello 2N parte seconda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Il soggetto dichiarante</vt:lpstr>
      <vt:lpstr>Le porzioni di u.i.u.</vt:lpstr>
      <vt:lpstr>Le porzioni di u.i.u.</vt:lpstr>
      <vt:lpstr>Le porzioni di u.i.u.</vt:lpstr>
      <vt:lpstr>Le porzioni di u.i.u.</vt:lpstr>
      <vt:lpstr>Le porzioni di u.i.u.</vt:lpstr>
      <vt:lpstr>Presentazione standard di PowerPoint</vt:lpstr>
      <vt:lpstr>Scorporo delle componenti impiantistiche</vt:lpstr>
      <vt:lpstr>Scorporo delle componenti impiantistiche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Base Catasto</dc:title>
  <dc:creator>SIMONE ANTONIO</dc:creator>
  <cp:lastModifiedBy>SIMONE ANTONIO</cp:lastModifiedBy>
  <cp:revision>19</cp:revision>
  <cp:lastPrinted>2024-02-15T07:34:59Z</cp:lastPrinted>
  <dcterms:created xsi:type="dcterms:W3CDTF">2024-01-04T20:33:18Z</dcterms:created>
  <dcterms:modified xsi:type="dcterms:W3CDTF">2024-07-15T12:08:11Z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196fb-d3f7-4981-b3d1-2458037697d8_ActionId">
    <vt:lpwstr>2fdeade0-3747-4525-b706-c3b11f07bc71</vt:lpwstr>
  </property>
  <property fmtid="{D5CDD505-2E9C-101B-9397-08002B2CF9AE}" pid="3" name="MSIP_Label_2b3196fb-d3f7-4981-b3d1-2458037697d8_SetDate">
    <vt:lpwstr>2024-02-05T11:20:14Z</vt:lpwstr>
  </property>
  <property fmtid="{D5CDD505-2E9C-101B-9397-08002B2CF9AE}" pid="4" name="MSIP_Label_2b3196fb-d3f7-4981-b3d1-2458037697d8_SiteId">
    <vt:lpwstr>dc5ab1ad-4533-49df-8e99-26421b43b959</vt:lpwstr>
  </property>
  <property fmtid="{D5CDD505-2E9C-101B-9397-08002B2CF9AE}" pid="5" name="MSIP_Label_2b3196fb-d3f7-4981-b3d1-2458037697d8_Name">
    <vt:lpwstr>Pubblico</vt:lpwstr>
  </property>
  <property fmtid="{D5CDD505-2E9C-101B-9397-08002B2CF9AE}" pid="6" name="MSIP_Label_2b3196fb-d3f7-4981-b3d1-2458037697d8_Method">
    <vt:lpwstr>Privileged</vt:lpwstr>
  </property>
  <property fmtid="{D5CDD505-2E9C-101B-9397-08002B2CF9AE}" pid="7" name="MSIP_Label_2b3196fb-d3f7-4981-b3d1-2458037697d8_ContentBits">
    <vt:lpwstr>0</vt:lpwstr>
  </property>
  <property fmtid="{D5CDD505-2E9C-101B-9397-08002B2CF9AE}" pid="8" name="MSIP_Label_2b3196fb-d3f7-4981-b3d1-2458037697d8_Enabled">
    <vt:lpwstr>true</vt:lpwstr>
  </property>
  <property fmtid="{D5CDD505-2E9C-101B-9397-08002B2CF9AE}" pid="9" name="ContentTypeId">
    <vt:lpwstr>0x010100A9558E70F0B0BA41AFEB3C42B62384E8</vt:lpwstr>
  </property>
</Properties>
</file>