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6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7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8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4" r:id="rId1"/>
    <p:sldMasterId id="2147483870" r:id="rId2"/>
  </p:sldMasterIdLst>
  <p:notesMasterIdLst>
    <p:notesMasterId r:id="rId52"/>
  </p:notesMasterIdLst>
  <p:handoutMasterIdLst>
    <p:handoutMasterId r:id="rId53"/>
  </p:handoutMasterIdLst>
  <p:sldIdLst>
    <p:sldId id="640" r:id="rId3"/>
    <p:sldId id="767" r:id="rId4"/>
    <p:sldId id="791" r:id="rId5"/>
    <p:sldId id="790" r:id="rId6"/>
    <p:sldId id="789" r:id="rId7"/>
    <p:sldId id="792" r:id="rId8"/>
    <p:sldId id="793" r:id="rId9"/>
    <p:sldId id="800" r:id="rId10"/>
    <p:sldId id="801" r:id="rId11"/>
    <p:sldId id="799" r:id="rId12"/>
    <p:sldId id="798" r:id="rId13"/>
    <p:sldId id="796" r:id="rId14"/>
    <p:sldId id="795" r:id="rId15"/>
    <p:sldId id="794" r:id="rId16"/>
    <p:sldId id="802" r:id="rId17"/>
    <p:sldId id="805" r:id="rId18"/>
    <p:sldId id="812" r:id="rId19"/>
    <p:sldId id="813" r:id="rId20"/>
    <p:sldId id="814" r:id="rId21"/>
    <p:sldId id="815" r:id="rId22"/>
    <p:sldId id="816" r:id="rId23"/>
    <p:sldId id="817" r:id="rId24"/>
    <p:sldId id="818" r:id="rId25"/>
    <p:sldId id="804" r:id="rId26"/>
    <p:sldId id="806" r:id="rId27"/>
    <p:sldId id="807" r:id="rId28"/>
    <p:sldId id="808" r:id="rId29"/>
    <p:sldId id="809" r:id="rId30"/>
    <p:sldId id="810" r:id="rId31"/>
    <p:sldId id="811" r:id="rId32"/>
    <p:sldId id="819" r:id="rId33"/>
    <p:sldId id="820" r:id="rId34"/>
    <p:sldId id="821" r:id="rId35"/>
    <p:sldId id="822" r:id="rId36"/>
    <p:sldId id="823" r:id="rId37"/>
    <p:sldId id="824" r:id="rId38"/>
    <p:sldId id="825" r:id="rId39"/>
    <p:sldId id="826" r:id="rId40"/>
    <p:sldId id="827" r:id="rId41"/>
    <p:sldId id="828" r:id="rId42"/>
    <p:sldId id="829" r:id="rId43"/>
    <p:sldId id="830" r:id="rId44"/>
    <p:sldId id="831" r:id="rId45"/>
    <p:sldId id="832" r:id="rId46"/>
    <p:sldId id="833" r:id="rId47"/>
    <p:sldId id="834" r:id="rId48"/>
    <p:sldId id="835" r:id="rId49"/>
    <p:sldId id="837" r:id="rId50"/>
    <p:sldId id="836" r:id="rId51"/>
  </p:sldIdLst>
  <p:sldSz cx="9906000" cy="6858000" type="A4"/>
  <p:notesSz cx="6794500" cy="99314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2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SSOTTO FRANCESCA" initials="TF" lastIdx="2" clrIdx="0">
    <p:extLst>
      <p:ext uri="{19B8F6BF-5375-455C-9EA6-DF929625EA0E}">
        <p15:presenceInfo xmlns:p15="http://schemas.microsoft.com/office/powerpoint/2012/main" userId="TASSOTTO FRANCESC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600F"/>
    <a:srgbClr val="6699FF"/>
    <a:srgbClr val="990033"/>
    <a:srgbClr val="073C62"/>
    <a:srgbClr val="FFFFCC"/>
    <a:srgbClr val="CCFF99"/>
    <a:srgbClr val="CCFFCC"/>
    <a:srgbClr val="FFCC66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ile medio 2 - Color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Stile con tema 1 - Color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5758FB7-9AC5-4552-8A53-C91805E547FA}" styleName="Stile con tema 1 - Color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Stile chi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B1032C-EA38-4F05-BA0D-38AFFFC7BED3}" styleName="Stile chiaro 3 - Colore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Stile chiaro 3 - Colore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6D9F66E-5EB9-4882-86FB-DCBF35E3C3E4}" styleName="Stile medio 4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05" autoAdjust="0"/>
    <p:restoredTop sz="83235" autoAdjust="0"/>
  </p:normalViewPr>
  <p:slideViewPr>
    <p:cSldViewPr>
      <p:cViewPr varScale="1">
        <p:scale>
          <a:sx n="92" d="100"/>
          <a:sy n="92" d="100"/>
        </p:scale>
        <p:origin x="1980" y="90"/>
      </p:cViewPr>
      <p:guideLst>
        <p:guide orient="horz" pos="2112"/>
        <p:guide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2178" y="-90"/>
      </p:cViewPr>
      <p:guideLst>
        <p:guide orient="horz" pos="312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presProps" Target="pres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handoutMaster" Target="handoutMasters/handoutMaster1.xml"/><Relationship Id="rId58" Type="http://schemas.openxmlformats.org/officeDocument/2006/relationships/tableStyles" Target="tableStyles.xml"/><Relationship Id="rId5" Type="http://schemas.openxmlformats.org/officeDocument/2006/relationships/slide" Target="slides/slide3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viewProps" Target="view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theme" Target="theme/theme1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3329A4-BDEB-4E89-A15F-001A67541A43}" type="doc">
      <dgm:prSet loTypeId="urn:microsoft.com/office/officeart/2005/8/layout/hierarchy4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it-IT"/>
        </a:p>
      </dgm:t>
    </dgm:pt>
    <dgm:pt modelId="{FE4E8E41-E918-4A0E-920A-591D93278D59}">
      <dgm:prSet phldrT="[Testo]"/>
      <dgm:spPr/>
      <dgm:t>
        <a:bodyPr/>
        <a:lstStyle/>
        <a:p>
          <a:r>
            <a:rPr lang="it-IT" dirty="0"/>
            <a:t>Art. 1 - modifica art. 11 Legge 212/2000</a:t>
          </a:r>
        </a:p>
      </dgm:t>
    </dgm:pt>
    <dgm:pt modelId="{1C46DF48-09B5-44F4-89D4-E209E53C9D11}" type="parTrans" cxnId="{5C619077-8D8A-4C68-980A-FB969BD4925E}">
      <dgm:prSet/>
      <dgm:spPr/>
      <dgm:t>
        <a:bodyPr/>
        <a:lstStyle/>
        <a:p>
          <a:endParaRPr lang="it-IT"/>
        </a:p>
      </dgm:t>
    </dgm:pt>
    <dgm:pt modelId="{48892D47-9E71-46A8-ACC5-A610A4FDC331}" type="sibTrans" cxnId="{5C619077-8D8A-4C68-980A-FB969BD4925E}">
      <dgm:prSet/>
      <dgm:spPr/>
      <dgm:t>
        <a:bodyPr/>
        <a:lstStyle/>
        <a:p>
          <a:endParaRPr lang="it-IT"/>
        </a:p>
      </dgm:t>
    </dgm:pt>
    <dgm:pt modelId="{5912297D-3A30-4366-87FF-A451F6EF1C51}">
      <dgm:prSet phldrT="[Testo]" custT="1"/>
      <dgm:spPr/>
      <dgm:t>
        <a:bodyPr/>
        <a:lstStyle/>
        <a:p>
          <a:r>
            <a:rPr lang="it-IT" sz="2200" dirty="0"/>
            <a:t>Interpello ordinario (comma 1, </a:t>
          </a:r>
          <a:r>
            <a:rPr lang="it-IT" sz="2200" dirty="0" err="1"/>
            <a:t>lett</a:t>
          </a:r>
          <a:r>
            <a:rPr lang="it-IT" sz="2200" dirty="0"/>
            <a:t>. a)</a:t>
          </a:r>
        </a:p>
      </dgm:t>
    </dgm:pt>
    <dgm:pt modelId="{D4DB87C3-3438-4F54-9E35-65FB21BD6C1B}" type="parTrans" cxnId="{03D32BB3-F88F-42F5-AFB1-1C17C4FB12F4}">
      <dgm:prSet/>
      <dgm:spPr/>
      <dgm:t>
        <a:bodyPr/>
        <a:lstStyle/>
        <a:p>
          <a:endParaRPr lang="it-IT"/>
        </a:p>
      </dgm:t>
    </dgm:pt>
    <dgm:pt modelId="{8A3B6B76-2D2E-483A-AA5F-3D1A7264BDB5}" type="sibTrans" cxnId="{03D32BB3-F88F-42F5-AFB1-1C17C4FB12F4}">
      <dgm:prSet/>
      <dgm:spPr/>
      <dgm:t>
        <a:bodyPr/>
        <a:lstStyle/>
        <a:p>
          <a:endParaRPr lang="it-IT"/>
        </a:p>
      </dgm:t>
    </dgm:pt>
    <dgm:pt modelId="{BA52C0CE-8C5D-4B06-AC27-EE7B1D228983}">
      <dgm:prSet phldrT="[Testo]" custT="1"/>
      <dgm:spPr/>
      <dgm:t>
        <a:bodyPr/>
        <a:lstStyle/>
        <a:p>
          <a:r>
            <a:rPr lang="it-IT" sz="2200" dirty="0"/>
            <a:t>Interpello probatorio (comma 1, </a:t>
          </a:r>
          <a:r>
            <a:rPr lang="it-IT" sz="2200" dirty="0" err="1"/>
            <a:t>lett</a:t>
          </a:r>
          <a:r>
            <a:rPr lang="it-IT" sz="2200" dirty="0"/>
            <a:t>. b)</a:t>
          </a:r>
        </a:p>
      </dgm:t>
    </dgm:pt>
    <dgm:pt modelId="{3586D6AB-C6F3-49EC-BF70-F878298D1C8A}" type="parTrans" cxnId="{470F2411-E95E-4B47-B612-9A8430F062BB}">
      <dgm:prSet/>
      <dgm:spPr/>
      <dgm:t>
        <a:bodyPr/>
        <a:lstStyle/>
        <a:p>
          <a:endParaRPr lang="it-IT"/>
        </a:p>
      </dgm:t>
    </dgm:pt>
    <dgm:pt modelId="{AF3CE9CD-B142-411B-98B5-CF9F7D5D7357}" type="sibTrans" cxnId="{470F2411-E95E-4B47-B612-9A8430F062BB}">
      <dgm:prSet/>
      <dgm:spPr/>
      <dgm:t>
        <a:bodyPr/>
        <a:lstStyle/>
        <a:p>
          <a:endParaRPr lang="it-IT"/>
        </a:p>
      </dgm:t>
    </dgm:pt>
    <dgm:pt modelId="{8D8A6EF3-A3A8-4B29-8249-F97A93B20819}">
      <dgm:prSet phldrT="[Testo]" custT="1"/>
      <dgm:spPr/>
      <dgm:t>
        <a:bodyPr/>
        <a:lstStyle/>
        <a:p>
          <a:r>
            <a:rPr lang="it-IT" sz="2200" dirty="0"/>
            <a:t>Interpello antiabuso (comma 1, </a:t>
          </a:r>
          <a:r>
            <a:rPr lang="it-IT" sz="2200" dirty="0" err="1"/>
            <a:t>lett</a:t>
          </a:r>
          <a:r>
            <a:rPr lang="it-IT" sz="2200" dirty="0"/>
            <a:t>. c)</a:t>
          </a:r>
        </a:p>
      </dgm:t>
    </dgm:pt>
    <dgm:pt modelId="{15369BCF-3B36-43C3-8529-AF244BD3FE91}" type="parTrans" cxnId="{2EB974BD-2C7A-4AA6-9793-B7FD7BF5069F}">
      <dgm:prSet/>
      <dgm:spPr/>
      <dgm:t>
        <a:bodyPr/>
        <a:lstStyle/>
        <a:p>
          <a:endParaRPr lang="it-IT"/>
        </a:p>
      </dgm:t>
    </dgm:pt>
    <dgm:pt modelId="{CEF887D9-936E-4799-B324-C929A53CABD8}" type="sibTrans" cxnId="{2EB974BD-2C7A-4AA6-9793-B7FD7BF5069F}">
      <dgm:prSet/>
      <dgm:spPr/>
      <dgm:t>
        <a:bodyPr/>
        <a:lstStyle/>
        <a:p>
          <a:endParaRPr lang="it-IT"/>
        </a:p>
      </dgm:t>
    </dgm:pt>
    <dgm:pt modelId="{4DDE3F54-A03F-417A-ABDE-5ED5B141CA99}">
      <dgm:prSet phldrT="[Testo]" custT="1"/>
      <dgm:spPr/>
      <dgm:t>
        <a:bodyPr/>
        <a:lstStyle/>
        <a:p>
          <a:r>
            <a:rPr lang="it-IT" sz="2200" dirty="0"/>
            <a:t>Interpello </a:t>
          </a:r>
          <a:r>
            <a:rPr lang="it-IT" sz="2200" dirty="0" err="1" smtClean="0"/>
            <a:t>disappli-cativo</a:t>
          </a:r>
          <a:r>
            <a:rPr lang="it-IT" sz="2200" dirty="0" smtClean="0"/>
            <a:t> </a:t>
          </a:r>
          <a:r>
            <a:rPr lang="it-IT" sz="2200" dirty="0"/>
            <a:t>(comma 2)</a:t>
          </a:r>
        </a:p>
      </dgm:t>
    </dgm:pt>
    <dgm:pt modelId="{3FAD6CAA-6B0A-42E9-8229-947F2CDC9234}" type="parTrans" cxnId="{4B6CD661-D128-4D2F-B145-260BBD7D65D3}">
      <dgm:prSet/>
      <dgm:spPr/>
      <dgm:t>
        <a:bodyPr/>
        <a:lstStyle/>
        <a:p>
          <a:endParaRPr lang="it-IT"/>
        </a:p>
      </dgm:t>
    </dgm:pt>
    <dgm:pt modelId="{EC9E72B1-B497-48C5-97AC-ABBC30D75DA1}" type="sibTrans" cxnId="{4B6CD661-D128-4D2F-B145-260BBD7D65D3}">
      <dgm:prSet/>
      <dgm:spPr/>
      <dgm:t>
        <a:bodyPr/>
        <a:lstStyle/>
        <a:p>
          <a:endParaRPr lang="it-IT"/>
        </a:p>
      </dgm:t>
    </dgm:pt>
    <dgm:pt modelId="{C82568E3-578D-4A70-B813-D16C31FDE3C3}" type="pres">
      <dgm:prSet presAssocID="{6C3329A4-BDEB-4E89-A15F-001A67541A43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FCD0C09A-7AEE-41BA-A652-0DCCD37F001D}" type="pres">
      <dgm:prSet presAssocID="{FE4E8E41-E918-4A0E-920A-591D93278D59}" presName="vertOne" presStyleCnt="0"/>
      <dgm:spPr/>
    </dgm:pt>
    <dgm:pt modelId="{2634083C-894B-4E16-BB03-54269BC4BAA9}" type="pres">
      <dgm:prSet presAssocID="{FE4E8E41-E918-4A0E-920A-591D93278D59}" presName="txOne" presStyleLbl="node0" presStyleIdx="0" presStyleCnt="1" custScaleX="100032" custLinFactNeighborX="1986" custLinFactNeighborY="8032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58B13B4C-1D07-4260-B7F5-999F58A49FD5}" type="pres">
      <dgm:prSet presAssocID="{FE4E8E41-E918-4A0E-920A-591D93278D59}" presName="parTransOne" presStyleCnt="0"/>
      <dgm:spPr/>
    </dgm:pt>
    <dgm:pt modelId="{866DB4B4-6A89-4E23-8A0B-893E7F1B7E57}" type="pres">
      <dgm:prSet presAssocID="{FE4E8E41-E918-4A0E-920A-591D93278D59}" presName="horzOne" presStyleCnt="0"/>
      <dgm:spPr/>
    </dgm:pt>
    <dgm:pt modelId="{6C9FB3E2-680D-43F8-AADA-1D429FF26BB7}" type="pres">
      <dgm:prSet presAssocID="{5912297D-3A30-4366-87FF-A451F6EF1C51}" presName="vertTwo" presStyleCnt="0"/>
      <dgm:spPr/>
    </dgm:pt>
    <dgm:pt modelId="{ED1113B0-C727-4041-B5A5-116FB467C9D2}" type="pres">
      <dgm:prSet presAssocID="{5912297D-3A30-4366-87FF-A451F6EF1C51}" presName="txTwo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37088273-E049-4502-8BDF-994AB436C610}" type="pres">
      <dgm:prSet presAssocID="{5912297D-3A30-4366-87FF-A451F6EF1C51}" presName="horzTwo" presStyleCnt="0"/>
      <dgm:spPr/>
    </dgm:pt>
    <dgm:pt modelId="{F671E0B5-B74B-48D8-AEA3-2817441562D4}" type="pres">
      <dgm:prSet presAssocID="{8A3B6B76-2D2E-483A-AA5F-3D1A7264BDB5}" presName="sibSpaceTwo" presStyleCnt="0"/>
      <dgm:spPr/>
    </dgm:pt>
    <dgm:pt modelId="{459D62BC-99B5-4BF1-B667-3EF8220769D7}" type="pres">
      <dgm:prSet presAssocID="{BA52C0CE-8C5D-4B06-AC27-EE7B1D228983}" presName="vertTwo" presStyleCnt="0"/>
      <dgm:spPr/>
    </dgm:pt>
    <dgm:pt modelId="{608DE118-D337-4D4C-BFED-B7594341B2CD}" type="pres">
      <dgm:prSet presAssocID="{BA52C0CE-8C5D-4B06-AC27-EE7B1D228983}" presName="txTwo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B090C4C1-5F9C-4D90-99D7-5715065759F0}" type="pres">
      <dgm:prSet presAssocID="{BA52C0CE-8C5D-4B06-AC27-EE7B1D228983}" presName="horzTwo" presStyleCnt="0"/>
      <dgm:spPr/>
    </dgm:pt>
    <dgm:pt modelId="{64275A61-0C41-45D7-BA83-18A8055E5635}" type="pres">
      <dgm:prSet presAssocID="{AF3CE9CD-B142-411B-98B5-CF9F7D5D7357}" presName="sibSpaceTwo" presStyleCnt="0"/>
      <dgm:spPr/>
    </dgm:pt>
    <dgm:pt modelId="{1A38278D-916D-40B2-956E-CBA05DE90119}" type="pres">
      <dgm:prSet presAssocID="{8D8A6EF3-A3A8-4B29-8249-F97A93B20819}" presName="vertTwo" presStyleCnt="0"/>
      <dgm:spPr/>
    </dgm:pt>
    <dgm:pt modelId="{D0728A28-A8A3-4944-9EF0-330BEF415BC9}" type="pres">
      <dgm:prSet presAssocID="{8D8A6EF3-A3A8-4B29-8249-F97A93B20819}" presName="txTwo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0C49C08C-76D2-41EF-9C5F-199AC2F1A4ED}" type="pres">
      <dgm:prSet presAssocID="{8D8A6EF3-A3A8-4B29-8249-F97A93B20819}" presName="horzTwo" presStyleCnt="0"/>
      <dgm:spPr/>
    </dgm:pt>
    <dgm:pt modelId="{106D2922-6698-4361-9BF8-13A21FB16CE3}" type="pres">
      <dgm:prSet presAssocID="{CEF887D9-936E-4799-B324-C929A53CABD8}" presName="sibSpaceTwo" presStyleCnt="0"/>
      <dgm:spPr/>
    </dgm:pt>
    <dgm:pt modelId="{8FCD5C70-92A9-4D5B-817B-81C38E2491E2}" type="pres">
      <dgm:prSet presAssocID="{4DDE3F54-A03F-417A-ABDE-5ED5B141CA99}" presName="vertTwo" presStyleCnt="0"/>
      <dgm:spPr/>
    </dgm:pt>
    <dgm:pt modelId="{194499AE-0B06-4A3D-86F1-A798D2165F63}" type="pres">
      <dgm:prSet presAssocID="{4DDE3F54-A03F-417A-ABDE-5ED5B141CA99}" presName="txTwo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4B298444-6888-4F6E-BCFD-9D3312FC803C}" type="pres">
      <dgm:prSet presAssocID="{4DDE3F54-A03F-417A-ABDE-5ED5B141CA99}" presName="horzTwo" presStyleCnt="0"/>
      <dgm:spPr/>
    </dgm:pt>
  </dgm:ptLst>
  <dgm:cxnLst>
    <dgm:cxn modelId="{03D32BB3-F88F-42F5-AFB1-1C17C4FB12F4}" srcId="{FE4E8E41-E918-4A0E-920A-591D93278D59}" destId="{5912297D-3A30-4366-87FF-A451F6EF1C51}" srcOrd="0" destOrd="0" parTransId="{D4DB87C3-3438-4F54-9E35-65FB21BD6C1B}" sibTransId="{8A3B6B76-2D2E-483A-AA5F-3D1A7264BDB5}"/>
    <dgm:cxn modelId="{4B6CD661-D128-4D2F-B145-260BBD7D65D3}" srcId="{FE4E8E41-E918-4A0E-920A-591D93278D59}" destId="{4DDE3F54-A03F-417A-ABDE-5ED5B141CA99}" srcOrd="3" destOrd="0" parTransId="{3FAD6CAA-6B0A-42E9-8229-947F2CDC9234}" sibTransId="{EC9E72B1-B497-48C5-97AC-ABBC30D75DA1}"/>
    <dgm:cxn modelId="{DB7AB83B-DB8C-46A5-991B-3D84D9CEBA1B}" type="presOf" srcId="{8D8A6EF3-A3A8-4B29-8249-F97A93B20819}" destId="{D0728A28-A8A3-4944-9EF0-330BEF415BC9}" srcOrd="0" destOrd="0" presId="urn:microsoft.com/office/officeart/2005/8/layout/hierarchy4"/>
    <dgm:cxn modelId="{72F98D03-0C5E-4149-9838-A879B58042DC}" type="presOf" srcId="{6C3329A4-BDEB-4E89-A15F-001A67541A43}" destId="{C82568E3-578D-4A70-B813-D16C31FDE3C3}" srcOrd="0" destOrd="0" presId="urn:microsoft.com/office/officeart/2005/8/layout/hierarchy4"/>
    <dgm:cxn modelId="{2EB974BD-2C7A-4AA6-9793-B7FD7BF5069F}" srcId="{FE4E8E41-E918-4A0E-920A-591D93278D59}" destId="{8D8A6EF3-A3A8-4B29-8249-F97A93B20819}" srcOrd="2" destOrd="0" parTransId="{15369BCF-3B36-43C3-8529-AF244BD3FE91}" sibTransId="{CEF887D9-936E-4799-B324-C929A53CABD8}"/>
    <dgm:cxn modelId="{964836C1-0C1C-4218-ADFE-5965B076BF43}" type="presOf" srcId="{5912297D-3A30-4366-87FF-A451F6EF1C51}" destId="{ED1113B0-C727-4041-B5A5-116FB467C9D2}" srcOrd="0" destOrd="0" presId="urn:microsoft.com/office/officeart/2005/8/layout/hierarchy4"/>
    <dgm:cxn modelId="{3AB38CBF-9483-43F6-899F-1140545C4FE7}" type="presOf" srcId="{4DDE3F54-A03F-417A-ABDE-5ED5B141CA99}" destId="{194499AE-0B06-4A3D-86F1-A798D2165F63}" srcOrd="0" destOrd="0" presId="urn:microsoft.com/office/officeart/2005/8/layout/hierarchy4"/>
    <dgm:cxn modelId="{643C4501-95A5-4745-9B70-2674C9E29897}" type="presOf" srcId="{FE4E8E41-E918-4A0E-920A-591D93278D59}" destId="{2634083C-894B-4E16-BB03-54269BC4BAA9}" srcOrd="0" destOrd="0" presId="urn:microsoft.com/office/officeart/2005/8/layout/hierarchy4"/>
    <dgm:cxn modelId="{5E3B1B5A-B057-48C9-BF13-F20F7EF3234D}" type="presOf" srcId="{BA52C0CE-8C5D-4B06-AC27-EE7B1D228983}" destId="{608DE118-D337-4D4C-BFED-B7594341B2CD}" srcOrd="0" destOrd="0" presId="urn:microsoft.com/office/officeart/2005/8/layout/hierarchy4"/>
    <dgm:cxn modelId="{470F2411-E95E-4B47-B612-9A8430F062BB}" srcId="{FE4E8E41-E918-4A0E-920A-591D93278D59}" destId="{BA52C0CE-8C5D-4B06-AC27-EE7B1D228983}" srcOrd="1" destOrd="0" parTransId="{3586D6AB-C6F3-49EC-BF70-F878298D1C8A}" sibTransId="{AF3CE9CD-B142-411B-98B5-CF9F7D5D7357}"/>
    <dgm:cxn modelId="{5C619077-8D8A-4C68-980A-FB969BD4925E}" srcId="{6C3329A4-BDEB-4E89-A15F-001A67541A43}" destId="{FE4E8E41-E918-4A0E-920A-591D93278D59}" srcOrd="0" destOrd="0" parTransId="{1C46DF48-09B5-44F4-89D4-E209E53C9D11}" sibTransId="{48892D47-9E71-46A8-ACC5-A610A4FDC331}"/>
    <dgm:cxn modelId="{D2461769-C398-46C0-BD02-B478513B5B09}" type="presParOf" srcId="{C82568E3-578D-4A70-B813-D16C31FDE3C3}" destId="{FCD0C09A-7AEE-41BA-A652-0DCCD37F001D}" srcOrd="0" destOrd="0" presId="urn:microsoft.com/office/officeart/2005/8/layout/hierarchy4"/>
    <dgm:cxn modelId="{05DA496A-35B4-41FC-AB27-896AD77B5E61}" type="presParOf" srcId="{FCD0C09A-7AEE-41BA-A652-0DCCD37F001D}" destId="{2634083C-894B-4E16-BB03-54269BC4BAA9}" srcOrd="0" destOrd="0" presId="urn:microsoft.com/office/officeart/2005/8/layout/hierarchy4"/>
    <dgm:cxn modelId="{836BAFEC-046A-4832-8DE2-6E1DD57F5AFB}" type="presParOf" srcId="{FCD0C09A-7AEE-41BA-A652-0DCCD37F001D}" destId="{58B13B4C-1D07-4260-B7F5-999F58A49FD5}" srcOrd="1" destOrd="0" presId="urn:microsoft.com/office/officeart/2005/8/layout/hierarchy4"/>
    <dgm:cxn modelId="{384E20D0-5ADB-4EAF-BE04-535662F6311D}" type="presParOf" srcId="{FCD0C09A-7AEE-41BA-A652-0DCCD37F001D}" destId="{866DB4B4-6A89-4E23-8A0B-893E7F1B7E57}" srcOrd="2" destOrd="0" presId="urn:microsoft.com/office/officeart/2005/8/layout/hierarchy4"/>
    <dgm:cxn modelId="{78223702-52C3-413D-9667-772105AFB1D2}" type="presParOf" srcId="{866DB4B4-6A89-4E23-8A0B-893E7F1B7E57}" destId="{6C9FB3E2-680D-43F8-AADA-1D429FF26BB7}" srcOrd="0" destOrd="0" presId="urn:microsoft.com/office/officeart/2005/8/layout/hierarchy4"/>
    <dgm:cxn modelId="{21584552-E453-46E5-B854-F069625B8673}" type="presParOf" srcId="{6C9FB3E2-680D-43F8-AADA-1D429FF26BB7}" destId="{ED1113B0-C727-4041-B5A5-116FB467C9D2}" srcOrd="0" destOrd="0" presId="urn:microsoft.com/office/officeart/2005/8/layout/hierarchy4"/>
    <dgm:cxn modelId="{13DEFCD6-49A1-40E9-B752-40A6B3E6D88C}" type="presParOf" srcId="{6C9FB3E2-680D-43F8-AADA-1D429FF26BB7}" destId="{37088273-E049-4502-8BDF-994AB436C610}" srcOrd="1" destOrd="0" presId="urn:microsoft.com/office/officeart/2005/8/layout/hierarchy4"/>
    <dgm:cxn modelId="{90854B05-CD4F-4BB3-AB1A-A4AC526DE65B}" type="presParOf" srcId="{866DB4B4-6A89-4E23-8A0B-893E7F1B7E57}" destId="{F671E0B5-B74B-48D8-AEA3-2817441562D4}" srcOrd="1" destOrd="0" presId="urn:microsoft.com/office/officeart/2005/8/layout/hierarchy4"/>
    <dgm:cxn modelId="{CA1EB2F4-6C03-4B01-B38B-10A023B9F753}" type="presParOf" srcId="{866DB4B4-6A89-4E23-8A0B-893E7F1B7E57}" destId="{459D62BC-99B5-4BF1-B667-3EF8220769D7}" srcOrd="2" destOrd="0" presId="urn:microsoft.com/office/officeart/2005/8/layout/hierarchy4"/>
    <dgm:cxn modelId="{AD50A6FB-8121-4F51-8340-B73ACC61A46D}" type="presParOf" srcId="{459D62BC-99B5-4BF1-B667-3EF8220769D7}" destId="{608DE118-D337-4D4C-BFED-B7594341B2CD}" srcOrd="0" destOrd="0" presId="urn:microsoft.com/office/officeart/2005/8/layout/hierarchy4"/>
    <dgm:cxn modelId="{FB616B54-A065-4669-AB15-1AF0DD795FEA}" type="presParOf" srcId="{459D62BC-99B5-4BF1-B667-3EF8220769D7}" destId="{B090C4C1-5F9C-4D90-99D7-5715065759F0}" srcOrd="1" destOrd="0" presId="urn:microsoft.com/office/officeart/2005/8/layout/hierarchy4"/>
    <dgm:cxn modelId="{6F35457E-EB7C-4EFE-BB6E-2EB69084A88D}" type="presParOf" srcId="{866DB4B4-6A89-4E23-8A0B-893E7F1B7E57}" destId="{64275A61-0C41-45D7-BA83-18A8055E5635}" srcOrd="3" destOrd="0" presId="urn:microsoft.com/office/officeart/2005/8/layout/hierarchy4"/>
    <dgm:cxn modelId="{88411CC5-B2BF-4F73-8A2D-AA2F2334A091}" type="presParOf" srcId="{866DB4B4-6A89-4E23-8A0B-893E7F1B7E57}" destId="{1A38278D-916D-40B2-956E-CBA05DE90119}" srcOrd="4" destOrd="0" presId="urn:microsoft.com/office/officeart/2005/8/layout/hierarchy4"/>
    <dgm:cxn modelId="{CE87DBBC-6018-4AFF-AD06-FED931BC3BEC}" type="presParOf" srcId="{1A38278D-916D-40B2-956E-CBA05DE90119}" destId="{D0728A28-A8A3-4944-9EF0-330BEF415BC9}" srcOrd="0" destOrd="0" presId="urn:microsoft.com/office/officeart/2005/8/layout/hierarchy4"/>
    <dgm:cxn modelId="{65182BA5-B64D-4D4F-8705-5657FD52AF0D}" type="presParOf" srcId="{1A38278D-916D-40B2-956E-CBA05DE90119}" destId="{0C49C08C-76D2-41EF-9C5F-199AC2F1A4ED}" srcOrd="1" destOrd="0" presId="urn:microsoft.com/office/officeart/2005/8/layout/hierarchy4"/>
    <dgm:cxn modelId="{B67A6EB7-42F0-49AC-8106-17A2C89EB21C}" type="presParOf" srcId="{866DB4B4-6A89-4E23-8A0B-893E7F1B7E57}" destId="{106D2922-6698-4361-9BF8-13A21FB16CE3}" srcOrd="5" destOrd="0" presId="urn:microsoft.com/office/officeart/2005/8/layout/hierarchy4"/>
    <dgm:cxn modelId="{52C31E21-FDD2-45FB-82EC-7D7FD0048F20}" type="presParOf" srcId="{866DB4B4-6A89-4E23-8A0B-893E7F1B7E57}" destId="{8FCD5C70-92A9-4D5B-817B-81C38E2491E2}" srcOrd="6" destOrd="0" presId="urn:microsoft.com/office/officeart/2005/8/layout/hierarchy4"/>
    <dgm:cxn modelId="{C8DD7BFB-B875-48D7-8082-0CBE0DDECA09}" type="presParOf" srcId="{8FCD5C70-92A9-4D5B-817B-81C38E2491E2}" destId="{194499AE-0B06-4A3D-86F1-A798D2165F63}" srcOrd="0" destOrd="0" presId="urn:microsoft.com/office/officeart/2005/8/layout/hierarchy4"/>
    <dgm:cxn modelId="{3C7D5C7F-E215-49FD-9043-4432328732A9}" type="presParOf" srcId="{8FCD5C70-92A9-4D5B-817B-81C38E2491E2}" destId="{4B298444-6888-4F6E-BCFD-9D3312FC803C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EB8611E-1094-4D6E-B1D8-F25725169CE4}" type="doc">
      <dgm:prSet loTypeId="urn:microsoft.com/office/officeart/2008/layout/HorizontalMultiLevelHierarchy" loCatId="hierarchy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it-IT"/>
        </a:p>
      </dgm:t>
    </dgm:pt>
    <dgm:pt modelId="{843B66ED-C068-4DA3-8E4A-9909C76A3C65}">
      <dgm:prSet phldrT="[Testo]" custT="1"/>
      <dgm:spPr>
        <a:xfrm>
          <a:off x="4798" y="3195"/>
          <a:ext cx="6210228" cy="1327974"/>
        </a:xfrm>
      </dgm:spPr>
      <dgm:t>
        <a:bodyPr/>
        <a:lstStyle/>
        <a:p>
          <a:r>
            <a:rPr lang="it-IT" sz="2400" b="1" dirty="0">
              <a:solidFill>
                <a:schemeClr val="accent2">
                  <a:lumMod val="75000"/>
                </a:schemeClr>
              </a:solidFill>
              <a:latin typeface="Calibri"/>
              <a:ea typeface="+mn-ea"/>
              <a:cs typeface="+mn-cs"/>
            </a:rPr>
            <a:t>Sono inammissibili</a:t>
          </a:r>
        </a:p>
      </dgm:t>
    </dgm:pt>
    <dgm:pt modelId="{DD680079-7F6D-4624-9FD6-39D7BBC859BF}" type="parTrans" cxnId="{1AD8CC62-7730-4183-9588-1568B960FAEB}">
      <dgm:prSet/>
      <dgm:spPr/>
      <dgm:t>
        <a:bodyPr/>
        <a:lstStyle/>
        <a:p>
          <a:endParaRPr lang="it-IT" sz="1200"/>
        </a:p>
      </dgm:t>
    </dgm:pt>
    <dgm:pt modelId="{6D18E603-A623-487C-8646-E951443B6CBA}" type="sibTrans" cxnId="{1AD8CC62-7730-4183-9588-1568B960FAEB}">
      <dgm:prSet/>
      <dgm:spPr/>
      <dgm:t>
        <a:bodyPr/>
        <a:lstStyle/>
        <a:p>
          <a:endParaRPr lang="it-IT" sz="1200"/>
        </a:p>
      </dgm:t>
    </dgm:pt>
    <dgm:pt modelId="{5DB12F68-8E31-418B-94CB-71F6BA35C96A}">
      <dgm:prSet phldrT="[Testo]" custT="1"/>
      <dgm:spPr>
        <a:xfrm>
          <a:off x="4798" y="1441037"/>
          <a:ext cx="827589" cy="1327974"/>
        </a:xfrm>
      </dgm:spPr>
      <dgm:t>
        <a:bodyPr/>
        <a:lstStyle/>
        <a:p>
          <a:r>
            <a:rPr lang="it-IT" sz="1200" dirty="0">
              <a:latin typeface="Calibri"/>
              <a:ea typeface="+mn-ea"/>
              <a:cs typeface="+mn-cs"/>
            </a:rPr>
            <a:t>a) le istanze prive dei requisiti di cui all'art. 3, comma 1:</a:t>
          </a:r>
        </a:p>
      </dgm:t>
    </dgm:pt>
    <dgm:pt modelId="{6C8E7139-7DD8-450C-B08C-6BD15A3BF045}" type="parTrans" cxnId="{F4441E0C-C073-480F-94F6-529736E5CB58}">
      <dgm:prSet/>
      <dgm:spPr/>
      <dgm:t>
        <a:bodyPr/>
        <a:lstStyle/>
        <a:p>
          <a:endParaRPr lang="it-IT" sz="1200"/>
        </a:p>
      </dgm:t>
    </dgm:pt>
    <dgm:pt modelId="{8272298B-E446-4EEB-8881-A085097B42C9}" type="sibTrans" cxnId="{F4441E0C-C073-480F-94F6-529736E5CB58}">
      <dgm:prSet/>
      <dgm:spPr/>
      <dgm:t>
        <a:bodyPr/>
        <a:lstStyle/>
        <a:p>
          <a:endParaRPr lang="it-IT" sz="1200"/>
        </a:p>
      </dgm:t>
    </dgm:pt>
    <dgm:pt modelId="{056588BB-10F5-44DB-A40C-2092A4FD7390}">
      <dgm:prSet phldrT="[Testo]" custT="1"/>
      <dgm:spPr>
        <a:xfrm>
          <a:off x="4798" y="1441037"/>
          <a:ext cx="827589" cy="1327974"/>
        </a:xfrm>
      </dgm:spPr>
      <dgm:t>
        <a:bodyPr/>
        <a:lstStyle/>
        <a:p>
          <a:r>
            <a:rPr lang="it-IT" sz="1200" dirty="0" err="1">
              <a:latin typeface="Calibri"/>
              <a:ea typeface="+mn-ea"/>
              <a:cs typeface="+mn-cs"/>
            </a:rPr>
            <a:t>lett</a:t>
          </a:r>
          <a:r>
            <a:rPr lang="it-IT" sz="1200" dirty="0">
              <a:latin typeface="Calibri"/>
              <a:ea typeface="+mn-ea"/>
              <a:cs typeface="+mn-cs"/>
            </a:rPr>
            <a:t>. c) circostanziata e specifica descrizione della fattispecie</a:t>
          </a:r>
        </a:p>
      </dgm:t>
    </dgm:pt>
    <dgm:pt modelId="{5268D280-E3FD-439E-8E9F-07357A0A643D}" type="parTrans" cxnId="{7812C046-F289-4D8D-BFEE-C5A5CF45F9D1}">
      <dgm:prSet/>
      <dgm:spPr/>
      <dgm:t>
        <a:bodyPr/>
        <a:lstStyle/>
        <a:p>
          <a:endParaRPr lang="it-IT" sz="1200"/>
        </a:p>
      </dgm:t>
    </dgm:pt>
    <dgm:pt modelId="{6084970D-1DF5-45BE-AE8A-60485B2DA434}" type="sibTrans" cxnId="{7812C046-F289-4D8D-BFEE-C5A5CF45F9D1}">
      <dgm:prSet/>
      <dgm:spPr/>
      <dgm:t>
        <a:bodyPr/>
        <a:lstStyle/>
        <a:p>
          <a:endParaRPr lang="it-IT" sz="1200"/>
        </a:p>
      </dgm:t>
    </dgm:pt>
    <dgm:pt modelId="{6AEAD405-B266-45B6-871F-2CDF40A42E76}">
      <dgm:prSet phldrT="[Testo]" custT="1"/>
      <dgm:spPr>
        <a:xfrm>
          <a:off x="4798" y="1441037"/>
          <a:ext cx="827589" cy="1327974"/>
        </a:xfrm>
      </dgm:spPr>
      <dgm:t>
        <a:bodyPr/>
        <a:lstStyle/>
        <a:p>
          <a:r>
            <a:rPr lang="it-IT" sz="1200" dirty="0" err="1">
              <a:latin typeface="Calibri"/>
              <a:ea typeface="+mn-ea"/>
              <a:cs typeface="+mn-cs"/>
            </a:rPr>
            <a:t>lett</a:t>
          </a:r>
          <a:r>
            <a:rPr lang="it-IT" sz="1200" dirty="0">
              <a:latin typeface="Calibri"/>
              <a:ea typeface="+mn-ea"/>
              <a:cs typeface="+mn-cs"/>
            </a:rPr>
            <a:t>. a) dati identificativi dell'istante ed eventualmente del suo legale rappresentante</a:t>
          </a:r>
        </a:p>
      </dgm:t>
    </dgm:pt>
    <dgm:pt modelId="{42036B5D-5A47-459A-BF8B-F1E3CBBC6AC2}" type="parTrans" cxnId="{9149EFDB-9B5B-47E6-BF40-93A3B2328A54}">
      <dgm:prSet/>
      <dgm:spPr/>
      <dgm:t>
        <a:bodyPr/>
        <a:lstStyle/>
        <a:p>
          <a:endParaRPr lang="it-IT" sz="1200"/>
        </a:p>
      </dgm:t>
    </dgm:pt>
    <dgm:pt modelId="{D1A32539-BD5A-4227-BF2F-424E0CBCB45B}" type="sibTrans" cxnId="{9149EFDB-9B5B-47E6-BF40-93A3B2328A54}">
      <dgm:prSet/>
      <dgm:spPr/>
      <dgm:t>
        <a:bodyPr/>
        <a:lstStyle/>
        <a:p>
          <a:endParaRPr lang="it-IT" sz="1200"/>
        </a:p>
      </dgm:t>
    </dgm:pt>
    <dgm:pt modelId="{13EAF266-29CB-4F4C-A045-BA21D9ED2F04}">
      <dgm:prSet phldrT="[Testo]" custT="1"/>
      <dgm:spPr>
        <a:xfrm>
          <a:off x="4798" y="1441037"/>
          <a:ext cx="827589" cy="1327974"/>
        </a:xfrm>
      </dgm:spPr>
      <dgm:t>
        <a:bodyPr/>
        <a:lstStyle/>
        <a:p>
          <a:r>
            <a:rPr lang="it-IT" sz="1200" dirty="0">
              <a:latin typeface="Calibri"/>
              <a:ea typeface="+mn-ea"/>
              <a:cs typeface="+mn-cs"/>
            </a:rPr>
            <a:t>b) non presentate preventivamente ex art. 2, comma 2</a:t>
          </a:r>
        </a:p>
      </dgm:t>
    </dgm:pt>
    <dgm:pt modelId="{014564D0-AA50-4A69-B201-EFD3C81CB481}" type="parTrans" cxnId="{1B0A624B-1B7E-4E17-B2FF-BD3AE9B43689}">
      <dgm:prSet/>
      <dgm:spPr/>
      <dgm:t>
        <a:bodyPr/>
        <a:lstStyle/>
        <a:p>
          <a:endParaRPr lang="it-IT" sz="1200"/>
        </a:p>
      </dgm:t>
    </dgm:pt>
    <dgm:pt modelId="{E3B282CC-4170-41DC-9C52-6CD176E18807}" type="sibTrans" cxnId="{1B0A624B-1B7E-4E17-B2FF-BD3AE9B43689}">
      <dgm:prSet/>
      <dgm:spPr/>
      <dgm:t>
        <a:bodyPr/>
        <a:lstStyle/>
        <a:p>
          <a:endParaRPr lang="it-IT" sz="1200"/>
        </a:p>
      </dgm:t>
    </dgm:pt>
    <dgm:pt modelId="{FC25BA70-018C-4303-ACBC-8475CDFF96FD}">
      <dgm:prSet phldrT="[Testo]" custT="1"/>
      <dgm:spPr>
        <a:xfrm>
          <a:off x="4798" y="1441037"/>
          <a:ext cx="827589" cy="1327974"/>
        </a:xfrm>
      </dgm:spPr>
      <dgm:t>
        <a:bodyPr/>
        <a:lstStyle/>
        <a:p>
          <a:r>
            <a:rPr lang="it-IT" sz="1200" dirty="0">
              <a:latin typeface="Calibri"/>
              <a:ea typeface="+mn-ea"/>
              <a:cs typeface="+mn-cs"/>
            </a:rPr>
            <a:t>c) non ricorrono obiettive condizioni di incertezza (art. 11, comma 4)</a:t>
          </a:r>
        </a:p>
      </dgm:t>
    </dgm:pt>
    <dgm:pt modelId="{D72A80BC-365A-494D-8237-740990BDF349}" type="parTrans" cxnId="{603DCE8A-D386-4668-9BD1-67D5E1E26E1A}">
      <dgm:prSet/>
      <dgm:spPr/>
      <dgm:t>
        <a:bodyPr/>
        <a:lstStyle/>
        <a:p>
          <a:endParaRPr lang="it-IT" sz="1200"/>
        </a:p>
      </dgm:t>
    </dgm:pt>
    <dgm:pt modelId="{416EE9CB-D177-498F-B01E-4D9764E3667B}" type="sibTrans" cxnId="{603DCE8A-D386-4668-9BD1-67D5E1E26E1A}">
      <dgm:prSet/>
      <dgm:spPr/>
      <dgm:t>
        <a:bodyPr/>
        <a:lstStyle/>
        <a:p>
          <a:endParaRPr lang="it-IT" sz="1200"/>
        </a:p>
      </dgm:t>
    </dgm:pt>
    <dgm:pt modelId="{93187CD6-36C6-45F0-9EEF-73655396E602}">
      <dgm:prSet phldrT="[Testo]" custT="1"/>
      <dgm:spPr>
        <a:xfrm>
          <a:off x="4798" y="1441037"/>
          <a:ext cx="827589" cy="1327974"/>
        </a:xfrm>
      </dgm:spPr>
      <dgm:t>
        <a:bodyPr/>
        <a:lstStyle/>
        <a:p>
          <a:r>
            <a:rPr lang="it-IT" sz="1200">
              <a:latin typeface="Calibri"/>
              <a:ea typeface="+mn-ea"/>
              <a:cs typeface="+mn-cs"/>
            </a:rPr>
            <a:t>d) medesima questione sulla quale il contribuente ha già ottenuto un  parere se non emergono elementi di fatto e diritto non rappresentati precedentemente</a:t>
          </a:r>
        </a:p>
      </dgm:t>
    </dgm:pt>
    <dgm:pt modelId="{14D2960F-C526-4E10-B323-F0B3CB25728C}" type="parTrans" cxnId="{A3ED6BB3-F2A1-4267-9EAD-7FAAF312C281}">
      <dgm:prSet/>
      <dgm:spPr/>
      <dgm:t>
        <a:bodyPr/>
        <a:lstStyle/>
        <a:p>
          <a:endParaRPr lang="it-IT" sz="1200"/>
        </a:p>
      </dgm:t>
    </dgm:pt>
    <dgm:pt modelId="{23D7B298-CB12-44C5-83D0-A5610E53986A}" type="sibTrans" cxnId="{A3ED6BB3-F2A1-4267-9EAD-7FAAF312C281}">
      <dgm:prSet/>
      <dgm:spPr/>
      <dgm:t>
        <a:bodyPr/>
        <a:lstStyle/>
        <a:p>
          <a:endParaRPr lang="it-IT" sz="1200"/>
        </a:p>
      </dgm:t>
    </dgm:pt>
    <dgm:pt modelId="{BE10A461-6BC0-4326-A7C6-9110A6FC45BB}">
      <dgm:prSet phldrT="[Testo]" custT="1"/>
      <dgm:spPr>
        <a:xfrm>
          <a:off x="4798" y="1441037"/>
          <a:ext cx="827589" cy="1327974"/>
        </a:xfrm>
      </dgm:spPr>
      <dgm:t>
        <a:bodyPr/>
        <a:lstStyle/>
        <a:p>
          <a:r>
            <a:rPr lang="it-IT" sz="1200">
              <a:latin typeface="Calibri"/>
              <a:ea typeface="+mn-ea"/>
              <a:cs typeface="+mn-cs"/>
            </a:rPr>
            <a:t>e) vertono su materie oggetto delle procedure di cui:</a:t>
          </a:r>
        </a:p>
      </dgm:t>
    </dgm:pt>
    <dgm:pt modelId="{87180F3D-62A8-4F40-B1EF-46456EBC7EB1}" type="parTrans" cxnId="{13FCC1B7-ECAC-4157-8C58-459561C9983B}">
      <dgm:prSet/>
      <dgm:spPr/>
      <dgm:t>
        <a:bodyPr/>
        <a:lstStyle/>
        <a:p>
          <a:endParaRPr lang="it-IT" sz="1200"/>
        </a:p>
      </dgm:t>
    </dgm:pt>
    <dgm:pt modelId="{7199985F-A92D-4EA7-B28F-2AC40A6A2E84}" type="sibTrans" cxnId="{13FCC1B7-ECAC-4157-8C58-459561C9983B}">
      <dgm:prSet/>
      <dgm:spPr/>
      <dgm:t>
        <a:bodyPr/>
        <a:lstStyle/>
        <a:p>
          <a:endParaRPr lang="it-IT" sz="1200"/>
        </a:p>
      </dgm:t>
    </dgm:pt>
    <dgm:pt modelId="{F3A1CBEF-0210-4F59-9695-C602B4F62B3D}">
      <dgm:prSet phldrT="[Testo]" custT="1"/>
      <dgm:spPr>
        <a:xfrm>
          <a:off x="4798" y="1441037"/>
          <a:ext cx="827589" cy="1327974"/>
        </a:xfrm>
      </dgm:spPr>
      <dgm:t>
        <a:bodyPr/>
        <a:lstStyle/>
        <a:p>
          <a:r>
            <a:rPr lang="it-IT" sz="1200" dirty="0">
              <a:latin typeface="Calibri"/>
              <a:ea typeface="+mn-ea"/>
              <a:cs typeface="+mn-cs"/>
            </a:rPr>
            <a:t>all'art. 31-ter DPR 600 (accordi preventivi imprese con attività internazionale)</a:t>
          </a:r>
        </a:p>
      </dgm:t>
    </dgm:pt>
    <dgm:pt modelId="{F1241BF4-59B9-484D-9D26-9159FFFFC08A}" type="parTrans" cxnId="{C788DF6A-1199-41CB-B518-5DE0CED3814A}">
      <dgm:prSet/>
      <dgm:spPr/>
      <dgm:t>
        <a:bodyPr/>
        <a:lstStyle/>
        <a:p>
          <a:endParaRPr lang="it-IT" sz="1200"/>
        </a:p>
      </dgm:t>
    </dgm:pt>
    <dgm:pt modelId="{1390507A-C2A9-47F6-BA49-41487200A607}" type="sibTrans" cxnId="{C788DF6A-1199-41CB-B518-5DE0CED3814A}">
      <dgm:prSet/>
      <dgm:spPr/>
      <dgm:t>
        <a:bodyPr/>
        <a:lstStyle/>
        <a:p>
          <a:endParaRPr lang="it-IT" sz="1200"/>
        </a:p>
      </dgm:t>
    </dgm:pt>
    <dgm:pt modelId="{CFC464C7-B475-412E-9826-2B6FB89585D3}">
      <dgm:prSet phldrT="[Testo]" custT="1"/>
      <dgm:spPr>
        <a:xfrm>
          <a:off x="4798" y="1441037"/>
          <a:ext cx="827589" cy="1327974"/>
        </a:xfrm>
      </dgm:spPr>
      <dgm:t>
        <a:bodyPr/>
        <a:lstStyle/>
        <a:p>
          <a:r>
            <a:rPr lang="it-IT" sz="1200" dirty="0">
              <a:latin typeface="Calibri"/>
              <a:ea typeface="+mn-ea"/>
              <a:cs typeface="+mn-cs"/>
            </a:rPr>
            <a:t>all'art. 2 D. LGS. 147/2015 (interpello sui nuovi investimenti)</a:t>
          </a:r>
        </a:p>
      </dgm:t>
    </dgm:pt>
    <dgm:pt modelId="{3E8B5F1F-74E5-428F-9880-529634F9C6CE}" type="parTrans" cxnId="{06AFD528-D256-4AE7-B9CB-920EA17D9AFC}">
      <dgm:prSet/>
      <dgm:spPr/>
      <dgm:t>
        <a:bodyPr/>
        <a:lstStyle/>
        <a:p>
          <a:endParaRPr lang="it-IT" sz="1200"/>
        </a:p>
      </dgm:t>
    </dgm:pt>
    <dgm:pt modelId="{6BEC0D68-2A6B-40CD-9AEC-F2C74972DD4A}" type="sibTrans" cxnId="{06AFD528-D256-4AE7-B9CB-920EA17D9AFC}">
      <dgm:prSet/>
      <dgm:spPr/>
      <dgm:t>
        <a:bodyPr/>
        <a:lstStyle/>
        <a:p>
          <a:endParaRPr lang="it-IT" sz="1200"/>
        </a:p>
      </dgm:t>
    </dgm:pt>
    <dgm:pt modelId="{61C98959-E080-45CA-AE24-477B41F6B9DD}">
      <dgm:prSet phldrT="[Testo]" custT="1"/>
      <dgm:spPr>
        <a:xfrm>
          <a:off x="4798" y="1441037"/>
          <a:ext cx="827589" cy="1327974"/>
        </a:xfrm>
      </dgm:spPr>
      <dgm:t>
        <a:bodyPr/>
        <a:lstStyle/>
        <a:p>
          <a:r>
            <a:rPr lang="it-IT" sz="1200" dirty="0">
              <a:latin typeface="Calibri"/>
              <a:ea typeface="+mn-ea"/>
              <a:cs typeface="+mn-cs"/>
            </a:rPr>
            <a:t>art. 6 D. LGS. 128/2015 (regime ADEMPIMENTO COLLABORATIVO) </a:t>
          </a:r>
        </a:p>
      </dgm:t>
    </dgm:pt>
    <dgm:pt modelId="{614092BD-7793-49BB-BD4B-334CB1C34292}" type="parTrans" cxnId="{B4C763AE-44D4-472E-8B48-549F068716BE}">
      <dgm:prSet/>
      <dgm:spPr/>
      <dgm:t>
        <a:bodyPr/>
        <a:lstStyle/>
        <a:p>
          <a:endParaRPr lang="it-IT" sz="1200"/>
        </a:p>
      </dgm:t>
    </dgm:pt>
    <dgm:pt modelId="{6B1A5CCC-D50D-4734-90D4-6F1E9B9FB1A5}" type="sibTrans" cxnId="{B4C763AE-44D4-472E-8B48-549F068716BE}">
      <dgm:prSet/>
      <dgm:spPr/>
      <dgm:t>
        <a:bodyPr/>
        <a:lstStyle/>
        <a:p>
          <a:endParaRPr lang="it-IT" sz="1200"/>
        </a:p>
      </dgm:t>
    </dgm:pt>
    <dgm:pt modelId="{F76FA14D-9A82-4787-8AD7-E4ABAAD0D922}">
      <dgm:prSet phldrT="[Testo]" custT="1"/>
      <dgm:spPr>
        <a:xfrm>
          <a:off x="4798" y="1441037"/>
          <a:ext cx="827589" cy="1327974"/>
        </a:xfrm>
      </dgm:spPr>
      <dgm:t>
        <a:bodyPr/>
        <a:lstStyle/>
        <a:p>
          <a:r>
            <a:rPr lang="it-IT" sz="1200">
              <a:latin typeface="Calibri"/>
              <a:ea typeface="+mn-ea"/>
              <a:cs typeface="+mn-cs"/>
            </a:rPr>
            <a:t>f) vertono su questioni per le quali sia già avviata attività di controllo alla data di presentazione dell'istanza</a:t>
          </a:r>
        </a:p>
      </dgm:t>
    </dgm:pt>
    <dgm:pt modelId="{2C1793B8-CB65-42C0-A5EB-ADED3767C7C0}" type="parTrans" cxnId="{735731DD-CB06-4F12-804A-9F85E1307CB2}">
      <dgm:prSet/>
      <dgm:spPr/>
      <dgm:t>
        <a:bodyPr/>
        <a:lstStyle/>
        <a:p>
          <a:endParaRPr lang="it-IT" sz="1200"/>
        </a:p>
      </dgm:t>
    </dgm:pt>
    <dgm:pt modelId="{B5FED22C-F6D9-47CB-89E5-9E23B1921BAA}" type="sibTrans" cxnId="{735731DD-CB06-4F12-804A-9F85E1307CB2}">
      <dgm:prSet/>
      <dgm:spPr/>
      <dgm:t>
        <a:bodyPr/>
        <a:lstStyle/>
        <a:p>
          <a:endParaRPr lang="it-IT" sz="1200"/>
        </a:p>
      </dgm:t>
    </dgm:pt>
    <dgm:pt modelId="{67D3EC56-1E08-4C21-9447-B30D824C7FA7}">
      <dgm:prSet phldrT="[Testo]" custT="1"/>
      <dgm:spPr>
        <a:xfrm>
          <a:off x="4798" y="1441037"/>
          <a:ext cx="827589" cy="1327974"/>
        </a:xfrm>
      </dgm:spPr>
      <dgm:t>
        <a:bodyPr/>
        <a:lstStyle/>
        <a:p>
          <a:r>
            <a:rPr lang="it-IT" sz="1200">
              <a:latin typeface="Calibri"/>
              <a:ea typeface="+mn-ea"/>
              <a:cs typeface="+mn-cs"/>
            </a:rPr>
            <a:t>g) il contribuente non provvede alla regolarizzazione dei dati carenti (art. 3, comma 3) entro 30 gg. dalla richiesta</a:t>
          </a:r>
        </a:p>
      </dgm:t>
    </dgm:pt>
    <dgm:pt modelId="{077AE1ED-ED55-4CCF-AFDA-4F37A55ED62F}" type="parTrans" cxnId="{045ADEB7-B1E8-4DC3-99EC-E5402FEDEE9C}">
      <dgm:prSet/>
      <dgm:spPr/>
      <dgm:t>
        <a:bodyPr/>
        <a:lstStyle/>
        <a:p>
          <a:endParaRPr lang="it-IT" sz="1200"/>
        </a:p>
      </dgm:t>
    </dgm:pt>
    <dgm:pt modelId="{6A9E2092-6BBD-48B7-B2B8-63ECFA962ADC}" type="sibTrans" cxnId="{045ADEB7-B1E8-4DC3-99EC-E5402FEDEE9C}">
      <dgm:prSet/>
      <dgm:spPr/>
      <dgm:t>
        <a:bodyPr/>
        <a:lstStyle/>
        <a:p>
          <a:endParaRPr lang="it-IT" sz="1200"/>
        </a:p>
      </dgm:t>
    </dgm:pt>
    <dgm:pt modelId="{558F2EB7-460A-4280-A458-94D8A6338D3F}" type="pres">
      <dgm:prSet presAssocID="{9EB8611E-1094-4D6E-B1D8-F25725169CE4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E75E68AD-2ACF-49A1-835E-C2A117E55A8B}" type="pres">
      <dgm:prSet presAssocID="{843B66ED-C068-4DA3-8E4A-9909C76A3C65}" presName="root1" presStyleCnt="0"/>
      <dgm:spPr/>
      <dgm:t>
        <a:bodyPr/>
        <a:lstStyle/>
        <a:p>
          <a:endParaRPr lang="it-IT"/>
        </a:p>
      </dgm:t>
    </dgm:pt>
    <dgm:pt modelId="{D4F0F8E5-DE43-413A-A882-6310E66F9AF9}" type="pres">
      <dgm:prSet presAssocID="{843B66ED-C068-4DA3-8E4A-9909C76A3C65}" presName="LevelOneTextNode" presStyleLbl="node0" presStyleIdx="0" presStyleCnt="1" custScaleX="91874" custScaleY="8828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D4903118-8AB3-4D38-B06B-516F330CBD16}" type="pres">
      <dgm:prSet presAssocID="{843B66ED-C068-4DA3-8E4A-9909C76A3C65}" presName="level2hierChild" presStyleCnt="0"/>
      <dgm:spPr/>
      <dgm:t>
        <a:bodyPr/>
        <a:lstStyle/>
        <a:p>
          <a:endParaRPr lang="it-IT"/>
        </a:p>
      </dgm:t>
    </dgm:pt>
    <dgm:pt modelId="{5BE8D150-2A61-4F4E-93F3-FA63065D7311}" type="pres">
      <dgm:prSet presAssocID="{6C8E7139-7DD8-450C-B08C-6BD15A3BF045}" presName="conn2-1" presStyleLbl="parChTrans1D2" presStyleIdx="0" presStyleCnt="7"/>
      <dgm:spPr/>
      <dgm:t>
        <a:bodyPr/>
        <a:lstStyle/>
        <a:p>
          <a:endParaRPr lang="it-IT"/>
        </a:p>
      </dgm:t>
    </dgm:pt>
    <dgm:pt modelId="{27518BBF-79BD-4BC6-9AF6-027B99BECA1F}" type="pres">
      <dgm:prSet presAssocID="{6C8E7139-7DD8-450C-B08C-6BD15A3BF045}" presName="connTx" presStyleLbl="parChTrans1D2" presStyleIdx="0" presStyleCnt="7"/>
      <dgm:spPr/>
      <dgm:t>
        <a:bodyPr/>
        <a:lstStyle/>
        <a:p>
          <a:endParaRPr lang="it-IT"/>
        </a:p>
      </dgm:t>
    </dgm:pt>
    <dgm:pt modelId="{EF6268E3-BB36-445F-9C83-57B1A916A2BE}" type="pres">
      <dgm:prSet presAssocID="{5DB12F68-8E31-418B-94CB-71F6BA35C96A}" presName="root2" presStyleCnt="0"/>
      <dgm:spPr/>
      <dgm:t>
        <a:bodyPr/>
        <a:lstStyle/>
        <a:p>
          <a:endParaRPr lang="it-IT"/>
        </a:p>
      </dgm:t>
    </dgm:pt>
    <dgm:pt modelId="{FC437DF4-8E46-450D-AC09-834BD50F7382}" type="pres">
      <dgm:prSet presAssocID="{5DB12F68-8E31-418B-94CB-71F6BA35C96A}" presName="LevelTwoTextNode" presStyleLbl="node2" presStyleIdx="0" presStyleCnt="7" custScaleX="240029" custLinFactNeighborX="5592" custLinFactNeighborY="1159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2B3D51B4-139B-497C-9BD0-B2401DC6BE1A}" type="pres">
      <dgm:prSet presAssocID="{5DB12F68-8E31-418B-94CB-71F6BA35C96A}" presName="level3hierChild" presStyleCnt="0"/>
      <dgm:spPr/>
      <dgm:t>
        <a:bodyPr/>
        <a:lstStyle/>
        <a:p>
          <a:endParaRPr lang="it-IT"/>
        </a:p>
      </dgm:t>
    </dgm:pt>
    <dgm:pt modelId="{4A6D63FD-CFD7-464E-87FF-AC1E1C517ECE}" type="pres">
      <dgm:prSet presAssocID="{42036B5D-5A47-459A-BF8B-F1E3CBBC6AC2}" presName="conn2-1" presStyleLbl="parChTrans1D3" presStyleIdx="0" presStyleCnt="5"/>
      <dgm:spPr/>
      <dgm:t>
        <a:bodyPr/>
        <a:lstStyle/>
        <a:p>
          <a:endParaRPr lang="it-IT"/>
        </a:p>
      </dgm:t>
    </dgm:pt>
    <dgm:pt modelId="{FBC40FCC-5F87-4895-8B24-203AA38E3F57}" type="pres">
      <dgm:prSet presAssocID="{42036B5D-5A47-459A-BF8B-F1E3CBBC6AC2}" presName="connTx" presStyleLbl="parChTrans1D3" presStyleIdx="0" presStyleCnt="5"/>
      <dgm:spPr/>
      <dgm:t>
        <a:bodyPr/>
        <a:lstStyle/>
        <a:p>
          <a:endParaRPr lang="it-IT"/>
        </a:p>
      </dgm:t>
    </dgm:pt>
    <dgm:pt modelId="{5BC18B0A-83FC-484D-AB2E-42FC00531F79}" type="pres">
      <dgm:prSet presAssocID="{6AEAD405-B266-45B6-871F-2CDF40A42E76}" presName="root2" presStyleCnt="0"/>
      <dgm:spPr/>
      <dgm:t>
        <a:bodyPr/>
        <a:lstStyle/>
        <a:p>
          <a:endParaRPr lang="it-IT"/>
        </a:p>
      </dgm:t>
    </dgm:pt>
    <dgm:pt modelId="{36B8BF0B-9CDC-449C-AB0F-AB15C705F9A9}" type="pres">
      <dgm:prSet presAssocID="{6AEAD405-B266-45B6-871F-2CDF40A42E76}" presName="LevelTwoTextNode" presStyleLbl="node3" presStyleIdx="0" presStyleCnt="5" custScaleX="17438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B483FC1-B51D-4093-AE3A-BBF27D92D13E}" type="pres">
      <dgm:prSet presAssocID="{6AEAD405-B266-45B6-871F-2CDF40A42E76}" presName="level3hierChild" presStyleCnt="0"/>
      <dgm:spPr/>
      <dgm:t>
        <a:bodyPr/>
        <a:lstStyle/>
        <a:p>
          <a:endParaRPr lang="it-IT"/>
        </a:p>
      </dgm:t>
    </dgm:pt>
    <dgm:pt modelId="{D8CE1902-2229-41E0-B645-EB3FE5D0096C}" type="pres">
      <dgm:prSet presAssocID="{5268D280-E3FD-439E-8E9F-07357A0A643D}" presName="conn2-1" presStyleLbl="parChTrans1D3" presStyleIdx="1" presStyleCnt="5"/>
      <dgm:spPr/>
      <dgm:t>
        <a:bodyPr/>
        <a:lstStyle/>
        <a:p>
          <a:endParaRPr lang="it-IT"/>
        </a:p>
      </dgm:t>
    </dgm:pt>
    <dgm:pt modelId="{576B774A-B5B8-46BC-BB87-EE2CBDE008FA}" type="pres">
      <dgm:prSet presAssocID="{5268D280-E3FD-439E-8E9F-07357A0A643D}" presName="connTx" presStyleLbl="parChTrans1D3" presStyleIdx="1" presStyleCnt="5"/>
      <dgm:spPr/>
      <dgm:t>
        <a:bodyPr/>
        <a:lstStyle/>
        <a:p>
          <a:endParaRPr lang="it-IT"/>
        </a:p>
      </dgm:t>
    </dgm:pt>
    <dgm:pt modelId="{11E084AB-4003-48FB-B36C-21DD7791BFEB}" type="pres">
      <dgm:prSet presAssocID="{056588BB-10F5-44DB-A40C-2092A4FD7390}" presName="root2" presStyleCnt="0"/>
      <dgm:spPr/>
      <dgm:t>
        <a:bodyPr/>
        <a:lstStyle/>
        <a:p>
          <a:endParaRPr lang="it-IT"/>
        </a:p>
      </dgm:t>
    </dgm:pt>
    <dgm:pt modelId="{2B9F6D6E-F931-4E56-B79E-4CBA83F90506}" type="pres">
      <dgm:prSet presAssocID="{056588BB-10F5-44DB-A40C-2092A4FD7390}" presName="LevelTwoTextNode" presStyleLbl="node3" presStyleIdx="1" presStyleCnt="5" custScaleX="17438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F2328AC3-BE08-42DE-B6FD-FF6FAB02A517}" type="pres">
      <dgm:prSet presAssocID="{056588BB-10F5-44DB-A40C-2092A4FD7390}" presName="level3hierChild" presStyleCnt="0"/>
      <dgm:spPr/>
      <dgm:t>
        <a:bodyPr/>
        <a:lstStyle/>
        <a:p>
          <a:endParaRPr lang="it-IT"/>
        </a:p>
      </dgm:t>
    </dgm:pt>
    <dgm:pt modelId="{BAC48F87-9F19-455B-A952-969F1C6CE769}" type="pres">
      <dgm:prSet presAssocID="{014564D0-AA50-4A69-B201-EFD3C81CB481}" presName="conn2-1" presStyleLbl="parChTrans1D2" presStyleIdx="1" presStyleCnt="7"/>
      <dgm:spPr/>
      <dgm:t>
        <a:bodyPr/>
        <a:lstStyle/>
        <a:p>
          <a:endParaRPr lang="it-IT"/>
        </a:p>
      </dgm:t>
    </dgm:pt>
    <dgm:pt modelId="{DAC35990-B80A-4876-A4A3-96F25012DD41}" type="pres">
      <dgm:prSet presAssocID="{014564D0-AA50-4A69-B201-EFD3C81CB481}" presName="connTx" presStyleLbl="parChTrans1D2" presStyleIdx="1" presStyleCnt="7"/>
      <dgm:spPr/>
      <dgm:t>
        <a:bodyPr/>
        <a:lstStyle/>
        <a:p>
          <a:endParaRPr lang="it-IT"/>
        </a:p>
      </dgm:t>
    </dgm:pt>
    <dgm:pt modelId="{420C3ED8-5C62-4400-A5F7-2968F53324DC}" type="pres">
      <dgm:prSet presAssocID="{13EAF266-29CB-4F4C-A045-BA21D9ED2F04}" presName="root2" presStyleCnt="0"/>
      <dgm:spPr/>
      <dgm:t>
        <a:bodyPr/>
        <a:lstStyle/>
        <a:p>
          <a:endParaRPr lang="it-IT"/>
        </a:p>
      </dgm:t>
    </dgm:pt>
    <dgm:pt modelId="{AC64BAF4-0BA3-4B2C-8A60-EA65D12ECB42}" type="pres">
      <dgm:prSet presAssocID="{13EAF266-29CB-4F4C-A045-BA21D9ED2F04}" presName="LevelTwoTextNode" presStyleLbl="node2" presStyleIdx="1" presStyleCnt="7" custScaleX="240029" custLinFactNeighborX="5592" custLinFactNeighborY="1159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3CCBE92E-EBB9-4961-B3BB-A7E16CA10F16}" type="pres">
      <dgm:prSet presAssocID="{13EAF266-29CB-4F4C-A045-BA21D9ED2F04}" presName="level3hierChild" presStyleCnt="0"/>
      <dgm:spPr/>
      <dgm:t>
        <a:bodyPr/>
        <a:lstStyle/>
        <a:p>
          <a:endParaRPr lang="it-IT"/>
        </a:p>
      </dgm:t>
    </dgm:pt>
    <dgm:pt modelId="{04AB7A74-E137-4084-9D32-65640402FC52}" type="pres">
      <dgm:prSet presAssocID="{D72A80BC-365A-494D-8237-740990BDF349}" presName="conn2-1" presStyleLbl="parChTrans1D2" presStyleIdx="2" presStyleCnt="7"/>
      <dgm:spPr/>
      <dgm:t>
        <a:bodyPr/>
        <a:lstStyle/>
        <a:p>
          <a:endParaRPr lang="it-IT"/>
        </a:p>
      </dgm:t>
    </dgm:pt>
    <dgm:pt modelId="{DA600A9A-20C3-43CA-837C-7B11A0A3588E}" type="pres">
      <dgm:prSet presAssocID="{D72A80BC-365A-494D-8237-740990BDF349}" presName="connTx" presStyleLbl="parChTrans1D2" presStyleIdx="2" presStyleCnt="7"/>
      <dgm:spPr/>
      <dgm:t>
        <a:bodyPr/>
        <a:lstStyle/>
        <a:p>
          <a:endParaRPr lang="it-IT"/>
        </a:p>
      </dgm:t>
    </dgm:pt>
    <dgm:pt modelId="{56F8B8CC-170D-4EC8-8097-EB3DFF6F192D}" type="pres">
      <dgm:prSet presAssocID="{FC25BA70-018C-4303-ACBC-8475CDFF96FD}" presName="root2" presStyleCnt="0"/>
      <dgm:spPr/>
      <dgm:t>
        <a:bodyPr/>
        <a:lstStyle/>
        <a:p>
          <a:endParaRPr lang="it-IT"/>
        </a:p>
      </dgm:t>
    </dgm:pt>
    <dgm:pt modelId="{A7C4B209-EE6C-4F79-8F8E-9FBB29C4CD4B}" type="pres">
      <dgm:prSet presAssocID="{FC25BA70-018C-4303-ACBC-8475CDFF96FD}" presName="LevelTwoTextNode" presStyleLbl="node2" presStyleIdx="2" presStyleCnt="7" custScaleX="240029" custLinFactNeighborX="5592" custLinFactNeighborY="1159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0F8973FD-11A3-429B-AEE9-F7F465CA0FC7}" type="pres">
      <dgm:prSet presAssocID="{FC25BA70-018C-4303-ACBC-8475CDFF96FD}" presName="level3hierChild" presStyleCnt="0"/>
      <dgm:spPr/>
      <dgm:t>
        <a:bodyPr/>
        <a:lstStyle/>
        <a:p>
          <a:endParaRPr lang="it-IT"/>
        </a:p>
      </dgm:t>
    </dgm:pt>
    <dgm:pt modelId="{AC1CB1AA-30FB-4546-97A2-1987B569E92B}" type="pres">
      <dgm:prSet presAssocID="{14D2960F-C526-4E10-B323-F0B3CB25728C}" presName="conn2-1" presStyleLbl="parChTrans1D2" presStyleIdx="3" presStyleCnt="7"/>
      <dgm:spPr/>
      <dgm:t>
        <a:bodyPr/>
        <a:lstStyle/>
        <a:p>
          <a:endParaRPr lang="it-IT"/>
        </a:p>
      </dgm:t>
    </dgm:pt>
    <dgm:pt modelId="{AE0DBD73-9FE2-4958-A141-F5FF926A746B}" type="pres">
      <dgm:prSet presAssocID="{14D2960F-C526-4E10-B323-F0B3CB25728C}" presName="connTx" presStyleLbl="parChTrans1D2" presStyleIdx="3" presStyleCnt="7"/>
      <dgm:spPr/>
      <dgm:t>
        <a:bodyPr/>
        <a:lstStyle/>
        <a:p>
          <a:endParaRPr lang="it-IT"/>
        </a:p>
      </dgm:t>
    </dgm:pt>
    <dgm:pt modelId="{CAD7C9DA-81CE-4107-A926-C9DAD12A4DF2}" type="pres">
      <dgm:prSet presAssocID="{93187CD6-36C6-45F0-9EEF-73655396E602}" presName="root2" presStyleCnt="0"/>
      <dgm:spPr/>
      <dgm:t>
        <a:bodyPr/>
        <a:lstStyle/>
        <a:p>
          <a:endParaRPr lang="it-IT"/>
        </a:p>
      </dgm:t>
    </dgm:pt>
    <dgm:pt modelId="{EAB1ED6F-BDB3-4F30-859C-6E8F57D5F3F7}" type="pres">
      <dgm:prSet presAssocID="{93187CD6-36C6-45F0-9EEF-73655396E602}" presName="LevelTwoTextNode" presStyleLbl="node2" presStyleIdx="3" presStyleCnt="7" custScaleX="240717" custScaleY="128318" custLinFactNeighborX="5592" custLinFactNeighborY="1159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3A41D7BD-AFBA-4147-B9FC-24625B0143E6}" type="pres">
      <dgm:prSet presAssocID="{93187CD6-36C6-45F0-9EEF-73655396E602}" presName="level3hierChild" presStyleCnt="0"/>
      <dgm:spPr/>
      <dgm:t>
        <a:bodyPr/>
        <a:lstStyle/>
        <a:p>
          <a:endParaRPr lang="it-IT"/>
        </a:p>
      </dgm:t>
    </dgm:pt>
    <dgm:pt modelId="{ECA89E6E-1F62-4AE3-B409-7284A66A0D90}" type="pres">
      <dgm:prSet presAssocID="{87180F3D-62A8-4F40-B1EF-46456EBC7EB1}" presName="conn2-1" presStyleLbl="parChTrans1D2" presStyleIdx="4" presStyleCnt="7"/>
      <dgm:spPr/>
      <dgm:t>
        <a:bodyPr/>
        <a:lstStyle/>
        <a:p>
          <a:endParaRPr lang="it-IT"/>
        </a:p>
      </dgm:t>
    </dgm:pt>
    <dgm:pt modelId="{C36A2BF0-D408-44A2-A821-DC81D919EBEF}" type="pres">
      <dgm:prSet presAssocID="{87180F3D-62A8-4F40-B1EF-46456EBC7EB1}" presName="connTx" presStyleLbl="parChTrans1D2" presStyleIdx="4" presStyleCnt="7"/>
      <dgm:spPr/>
      <dgm:t>
        <a:bodyPr/>
        <a:lstStyle/>
        <a:p>
          <a:endParaRPr lang="it-IT"/>
        </a:p>
      </dgm:t>
    </dgm:pt>
    <dgm:pt modelId="{DCCD93CF-A2BE-4C84-8A3A-B7D90D80361C}" type="pres">
      <dgm:prSet presAssocID="{BE10A461-6BC0-4326-A7C6-9110A6FC45BB}" presName="root2" presStyleCnt="0"/>
      <dgm:spPr/>
      <dgm:t>
        <a:bodyPr/>
        <a:lstStyle/>
        <a:p>
          <a:endParaRPr lang="it-IT"/>
        </a:p>
      </dgm:t>
    </dgm:pt>
    <dgm:pt modelId="{C1E83DD6-CA6F-4133-921B-4AF56C337911}" type="pres">
      <dgm:prSet presAssocID="{BE10A461-6BC0-4326-A7C6-9110A6FC45BB}" presName="LevelTwoTextNode" presStyleLbl="node2" presStyleIdx="4" presStyleCnt="7" custScaleX="240029" custLinFactNeighborX="5592" custLinFactNeighborY="1159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6DC4E097-2D81-4951-A562-94176E2DCA90}" type="pres">
      <dgm:prSet presAssocID="{BE10A461-6BC0-4326-A7C6-9110A6FC45BB}" presName="level3hierChild" presStyleCnt="0"/>
      <dgm:spPr/>
      <dgm:t>
        <a:bodyPr/>
        <a:lstStyle/>
        <a:p>
          <a:endParaRPr lang="it-IT"/>
        </a:p>
      </dgm:t>
    </dgm:pt>
    <dgm:pt modelId="{291C06E1-9B22-4A84-9AD4-01E0F5B96A22}" type="pres">
      <dgm:prSet presAssocID="{F1241BF4-59B9-484D-9D26-9159FFFFC08A}" presName="conn2-1" presStyleLbl="parChTrans1D3" presStyleIdx="2" presStyleCnt="5"/>
      <dgm:spPr/>
      <dgm:t>
        <a:bodyPr/>
        <a:lstStyle/>
        <a:p>
          <a:endParaRPr lang="it-IT"/>
        </a:p>
      </dgm:t>
    </dgm:pt>
    <dgm:pt modelId="{99B65168-96CD-409A-AEFC-A861AC81D9CE}" type="pres">
      <dgm:prSet presAssocID="{F1241BF4-59B9-484D-9D26-9159FFFFC08A}" presName="connTx" presStyleLbl="parChTrans1D3" presStyleIdx="2" presStyleCnt="5"/>
      <dgm:spPr/>
      <dgm:t>
        <a:bodyPr/>
        <a:lstStyle/>
        <a:p>
          <a:endParaRPr lang="it-IT"/>
        </a:p>
      </dgm:t>
    </dgm:pt>
    <dgm:pt modelId="{CA93A67A-6375-4458-80E5-4E573A8AD04A}" type="pres">
      <dgm:prSet presAssocID="{F3A1CBEF-0210-4F59-9695-C602B4F62B3D}" presName="root2" presStyleCnt="0"/>
      <dgm:spPr/>
      <dgm:t>
        <a:bodyPr/>
        <a:lstStyle/>
        <a:p>
          <a:endParaRPr lang="it-IT"/>
        </a:p>
      </dgm:t>
    </dgm:pt>
    <dgm:pt modelId="{CA118920-6920-4AE8-9EE4-CBDD3624E3A2}" type="pres">
      <dgm:prSet presAssocID="{F3A1CBEF-0210-4F59-9695-C602B4F62B3D}" presName="LevelTwoTextNode" presStyleLbl="node3" presStyleIdx="2" presStyleCnt="5" custScaleX="17438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33F6FDA8-748E-49BB-9F9F-7A80B447998A}" type="pres">
      <dgm:prSet presAssocID="{F3A1CBEF-0210-4F59-9695-C602B4F62B3D}" presName="level3hierChild" presStyleCnt="0"/>
      <dgm:spPr/>
      <dgm:t>
        <a:bodyPr/>
        <a:lstStyle/>
        <a:p>
          <a:endParaRPr lang="it-IT"/>
        </a:p>
      </dgm:t>
    </dgm:pt>
    <dgm:pt modelId="{1CF10CC6-D505-488E-B601-FE755E179FDD}" type="pres">
      <dgm:prSet presAssocID="{3E8B5F1F-74E5-428F-9880-529634F9C6CE}" presName="conn2-1" presStyleLbl="parChTrans1D3" presStyleIdx="3" presStyleCnt="5"/>
      <dgm:spPr/>
      <dgm:t>
        <a:bodyPr/>
        <a:lstStyle/>
        <a:p>
          <a:endParaRPr lang="it-IT"/>
        </a:p>
      </dgm:t>
    </dgm:pt>
    <dgm:pt modelId="{A95E33D7-C681-4C88-AE42-32D4EBE3321D}" type="pres">
      <dgm:prSet presAssocID="{3E8B5F1F-74E5-428F-9880-529634F9C6CE}" presName="connTx" presStyleLbl="parChTrans1D3" presStyleIdx="3" presStyleCnt="5"/>
      <dgm:spPr/>
      <dgm:t>
        <a:bodyPr/>
        <a:lstStyle/>
        <a:p>
          <a:endParaRPr lang="it-IT"/>
        </a:p>
      </dgm:t>
    </dgm:pt>
    <dgm:pt modelId="{7BFF10F7-B296-4C0F-9639-D2C52CEC32C0}" type="pres">
      <dgm:prSet presAssocID="{CFC464C7-B475-412E-9826-2B6FB89585D3}" presName="root2" presStyleCnt="0"/>
      <dgm:spPr/>
      <dgm:t>
        <a:bodyPr/>
        <a:lstStyle/>
        <a:p>
          <a:endParaRPr lang="it-IT"/>
        </a:p>
      </dgm:t>
    </dgm:pt>
    <dgm:pt modelId="{70493476-9427-496F-B598-6F701998A8F3}" type="pres">
      <dgm:prSet presAssocID="{CFC464C7-B475-412E-9826-2B6FB89585D3}" presName="LevelTwoTextNode" presStyleLbl="node3" presStyleIdx="3" presStyleCnt="5" custScaleX="17438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A99496BF-0CB9-4966-A5DA-19FBB3DAFA72}" type="pres">
      <dgm:prSet presAssocID="{CFC464C7-B475-412E-9826-2B6FB89585D3}" presName="level3hierChild" presStyleCnt="0"/>
      <dgm:spPr/>
      <dgm:t>
        <a:bodyPr/>
        <a:lstStyle/>
        <a:p>
          <a:endParaRPr lang="it-IT"/>
        </a:p>
      </dgm:t>
    </dgm:pt>
    <dgm:pt modelId="{A7ECBE07-91F8-4504-B137-AB6A378E3EDD}" type="pres">
      <dgm:prSet presAssocID="{614092BD-7793-49BB-BD4B-334CB1C34292}" presName="conn2-1" presStyleLbl="parChTrans1D3" presStyleIdx="4" presStyleCnt="5"/>
      <dgm:spPr/>
      <dgm:t>
        <a:bodyPr/>
        <a:lstStyle/>
        <a:p>
          <a:endParaRPr lang="it-IT"/>
        </a:p>
      </dgm:t>
    </dgm:pt>
    <dgm:pt modelId="{7B470E4F-FDE8-40A1-9E65-694C5418FAFC}" type="pres">
      <dgm:prSet presAssocID="{614092BD-7793-49BB-BD4B-334CB1C34292}" presName="connTx" presStyleLbl="parChTrans1D3" presStyleIdx="4" presStyleCnt="5"/>
      <dgm:spPr/>
      <dgm:t>
        <a:bodyPr/>
        <a:lstStyle/>
        <a:p>
          <a:endParaRPr lang="it-IT"/>
        </a:p>
      </dgm:t>
    </dgm:pt>
    <dgm:pt modelId="{89BCC297-CE77-46E7-9A34-F4BBBB02494C}" type="pres">
      <dgm:prSet presAssocID="{61C98959-E080-45CA-AE24-477B41F6B9DD}" presName="root2" presStyleCnt="0"/>
      <dgm:spPr/>
      <dgm:t>
        <a:bodyPr/>
        <a:lstStyle/>
        <a:p>
          <a:endParaRPr lang="it-IT"/>
        </a:p>
      </dgm:t>
    </dgm:pt>
    <dgm:pt modelId="{C6411814-0AB2-4532-9595-8B17F887F807}" type="pres">
      <dgm:prSet presAssocID="{61C98959-E080-45CA-AE24-477B41F6B9DD}" presName="LevelTwoTextNode" presStyleLbl="node3" presStyleIdx="4" presStyleCnt="5" custScaleX="17438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05106CCE-1331-4F74-9FFE-A3A39361B4C8}" type="pres">
      <dgm:prSet presAssocID="{61C98959-E080-45CA-AE24-477B41F6B9DD}" presName="level3hierChild" presStyleCnt="0"/>
      <dgm:spPr/>
      <dgm:t>
        <a:bodyPr/>
        <a:lstStyle/>
        <a:p>
          <a:endParaRPr lang="it-IT"/>
        </a:p>
      </dgm:t>
    </dgm:pt>
    <dgm:pt modelId="{EA212147-39E8-47B0-93F0-0886B0D7E7A1}" type="pres">
      <dgm:prSet presAssocID="{2C1793B8-CB65-42C0-A5EB-ADED3767C7C0}" presName="conn2-1" presStyleLbl="parChTrans1D2" presStyleIdx="5" presStyleCnt="7"/>
      <dgm:spPr/>
      <dgm:t>
        <a:bodyPr/>
        <a:lstStyle/>
        <a:p>
          <a:endParaRPr lang="it-IT"/>
        </a:p>
      </dgm:t>
    </dgm:pt>
    <dgm:pt modelId="{FBEDEEA5-B161-4FDE-B786-D49E1AF99D3B}" type="pres">
      <dgm:prSet presAssocID="{2C1793B8-CB65-42C0-A5EB-ADED3767C7C0}" presName="connTx" presStyleLbl="parChTrans1D2" presStyleIdx="5" presStyleCnt="7"/>
      <dgm:spPr/>
      <dgm:t>
        <a:bodyPr/>
        <a:lstStyle/>
        <a:p>
          <a:endParaRPr lang="it-IT"/>
        </a:p>
      </dgm:t>
    </dgm:pt>
    <dgm:pt modelId="{A5829F3A-7FFD-4ACD-ADF4-1796D6D6A972}" type="pres">
      <dgm:prSet presAssocID="{F76FA14D-9A82-4787-8AD7-E4ABAAD0D922}" presName="root2" presStyleCnt="0"/>
      <dgm:spPr/>
      <dgm:t>
        <a:bodyPr/>
        <a:lstStyle/>
        <a:p>
          <a:endParaRPr lang="it-IT"/>
        </a:p>
      </dgm:t>
    </dgm:pt>
    <dgm:pt modelId="{3E4B2289-A895-41B7-B3FB-11AF19684463}" type="pres">
      <dgm:prSet presAssocID="{F76FA14D-9A82-4787-8AD7-E4ABAAD0D922}" presName="LevelTwoTextNode" presStyleLbl="node2" presStyleIdx="5" presStyleCnt="7" custScaleX="240029" custLinFactNeighborX="5592" custLinFactNeighborY="1159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62F56D43-8CE3-4A03-9292-D8D4FAADFE57}" type="pres">
      <dgm:prSet presAssocID="{F76FA14D-9A82-4787-8AD7-E4ABAAD0D922}" presName="level3hierChild" presStyleCnt="0"/>
      <dgm:spPr/>
      <dgm:t>
        <a:bodyPr/>
        <a:lstStyle/>
        <a:p>
          <a:endParaRPr lang="it-IT"/>
        </a:p>
      </dgm:t>
    </dgm:pt>
    <dgm:pt modelId="{2CF308D8-E85F-434C-A3FE-91B430B8FDA2}" type="pres">
      <dgm:prSet presAssocID="{077AE1ED-ED55-4CCF-AFDA-4F37A55ED62F}" presName="conn2-1" presStyleLbl="parChTrans1D2" presStyleIdx="6" presStyleCnt="7"/>
      <dgm:spPr/>
      <dgm:t>
        <a:bodyPr/>
        <a:lstStyle/>
        <a:p>
          <a:endParaRPr lang="it-IT"/>
        </a:p>
      </dgm:t>
    </dgm:pt>
    <dgm:pt modelId="{A9392838-49EA-4334-BC0E-E2F9D0EBC539}" type="pres">
      <dgm:prSet presAssocID="{077AE1ED-ED55-4CCF-AFDA-4F37A55ED62F}" presName="connTx" presStyleLbl="parChTrans1D2" presStyleIdx="6" presStyleCnt="7"/>
      <dgm:spPr/>
      <dgm:t>
        <a:bodyPr/>
        <a:lstStyle/>
        <a:p>
          <a:endParaRPr lang="it-IT"/>
        </a:p>
      </dgm:t>
    </dgm:pt>
    <dgm:pt modelId="{D0A38AB9-9AC9-4E86-8C9D-8EECFCB63A6C}" type="pres">
      <dgm:prSet presAssocID="{67D3EC56-1E08-4C21-9447-B30D824C7FA7}" presName="root2" presStyleCnt="0"/>
      <dgm:spPr/>
      <dgm:t>
        <a:bodyPr/>
        <a:lstStyle/>
        <a:p>
          <a:endParaRPr lang="it-IT"/>
        </a:p>
      </dgm:t>
    </dgm:pt>
    <dgm:pt modelId="{3C546BC2-0925-4110-877E-3B7C50C6E94A}" type="pres">
      <dgm:prSet presAssocID="{67D3EC56-1E08-4C21-9447-B30D824C7FA7}" presName="LevelTwoTextNode" presStyleLbl="node2" presStyleIdx="6" presStyleCnt="7" custScaleX="240029" custLinFactNeighborX="5592" custLinFactNeighborY="1159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FE200696-795A-486B-B7F7-E76B884473CA}" type="pres">
      <dgm:prSet presAssocID="{67D3EC56-1E08-4C21-9447-B30D824C7FA7}" presName="level3hierChild" presStyleCnt="0"/>
      <dgm:spPr/>
      <dgm:t>
        <a:bodyPr/>
        <a:lstStyle/>
        <a:p>
          <a:endParaRPr lang="it-IT"/>
        </a:p>
      </dgm:t>
    </dgm:pt>
  </dgm:ptLst>
  <dgm:cxnLst>
    <dgm:cxn modelId="{10C55B84-AB28-407B-B337-0B9102520426}" type="presOf" srcId="{F76FA14D-9A82-4787-8AD7-E4ABAAD0D922}" destId="{3E4B2289-A895-41B7-B3FB-11AF19684463}" srcOrd="0" destOrd="0" presId="urn:microsoft.com/office/officeart/2008/layout/HorizontalMultiLevelHierarchy"/>
    <dgm:cxn modelId="{6AC06ACB-B2C0-47D8-8017-CF4355C127E0}" type="presOf" srcId="{5DB12F68-8E31-418B-94CB-71F6BA35C96A}" destId="{FC437DF4-8E46-450D-AC09-834BD50F7382}" srcOrd="0" destOrd="0" presId="urn:microsoft.com/office/officeart/2008/layout/HorizontalMultiLevelHierarchy"/>
    <dgm:cxn modelId="{BC1F5891-87B6-46D4-8E5A-176949CF3FA7}" type="presOf" srcId="{D72A80BC-365A-494D-8237-740990BDF349}" destId="{04AB7A74-E137-4084-9D32-65640402FC52}" srcOrd="0" destOrd="0" presId="urn:microsoft.com/office/officeart/2008/layout/HorizontalMultiLevelHierarchy"/>
    <dgm:cxn modelId="{06AFD528-D256-4AE7-B9CB-920EA17D9AFC}" srcId="{BE10A461-6BC0-4326-A7C6-9110A6FC45BB}" destId="{CFC464C7-B475-412E-9826-2B6FB89585D3}" srcOrd="1" destOrd="0" parTransId="{3E8B5F1F-74E5-428F-9880-529634F9C6CE}" sibTransId="{6BEC0D68-2A6B-40CD-9AEC-F2C74972DD4A}"/>
    <dgm:cxn modelId="{270A7E0B-416B-4C85-99F2-B60FC98AEB92}" type="presOf" srcId="{F1241BF4-59B9-484D-9D26-9159FFFFC08A}" destId="{99B65168-96CD-409A-AEFC-A861AC81D9CE}" srcOrd="1" destOrd="0" presId="urn:microsoft.com/office/officeart/2008/layout/HorizontalMultiLevelHierarchy"/>
    <dgm:cxn modelId="{202D1CE6-0EF7-462F-9F30-BF7201EC89FB}" type="presOf" srcId="{F3A1CBEF-0210-4F59-9695-C602B4F62B3D}" destId="{CA118920-6920-4AE8-9EE4-CBDD3624E3A2}" srcOrd="0" destOrd="0" presId="urn:microsoft.com/office/officeart/2008/layout/HorizontalMultiLevelHierarchy"/>
    <dgm:cxn modelId="{7812C046-F289-4D8D-BFEE-C5A5CF45F9D1}" srcId="{5DB12F68-8E31-418B-94CB-71F6BA35C96A}" destId="{056588BB-10F5-44DB-A40C-2092A4FD7390}" srcOrd="1" destOrd="0" parTransId="{5268D280-E3FD-439E-8E9F-07357A0A643D}" sibTransId="{6084970D-1DF5-45BE-AE8A-60485B2DA434}"/>
    <dgm:cxn modelId="{28A11BF4-FB2B-4068-8A97-44C51E7D88DD}" type="presOf" srcId="{614092BD-7793-49BB-BD4B-334CB1C34292}" destId="{A7ECBE07-91F8-4504-B137-AB6A378E3EDD}" srcOrd="0" destOrd="0" presId="urn:microsoft.com/office/officeart/2008/layout/HorizontalMultiLevelHierarchy"/>
    <dgm:cxn modelId="{F2A10AE7-F223-473D-9B6B-0764ADF4B826}" type="presOf" srcId="{BE10A461-6BC0-4326-A7C6-9110A6FC45BB}" destId="{C1E83DD6-CA6F-4133-921B-4AF56C337911}" srcOrd="0" destOrd="0" presId="urn:microsoft.com/office/officeart/2008/layout/HorizontalMultiLevelHierarchy"/>
    <dgm:cxn modelId="{F4441E0C-C073-480F-94F6-529736E5CB58}" srcId="{843B66ED-C068-4DA3-8E4A-9909C76A3C65}" destId="{5DB12F68-8E31-418B-94CB-71F6BA35C96A}" srcOrd="0" destOrd="0" parTransId="{6C8E7139-7DD8-450C-B08C-6BD15A3BF045}" sibTransId="{8272298B-E446-4EEB-8881-A085097B42C9}"/>
    <dgm:cxn modelId="{13FCC1B7-ECAC-4157-8C58-459561C9983B}" srcId="{843B66ED-C068-4DA3-8E4A-9909C76A3C65}" destId="{BE10A461-6BC0-4326-A7C6-9110A6FC45BB}" srcOrd="4" destOrd="0" parTransId="{87180F3D-62A8-4F40-B1EF-46456EBC7EB1}" sibTransId="{7199985F-A92D-4EA7-B28F-2AC40A6A2E84}"/>
    <dgm:cxn modelId="{AEDCD6DF-2F57-465A-935B-224400270371}" type="presOf" srcId="{6C8E7139-7DD8-450C-B08C-6BD15A3BF045}" destId="{5BE8D150-2A61-4F4E-93F3-FA63065D7311}" srcOrd="0" destOrd="0" presId="urn:microsoft.com/office/officeart/2008/layout/HorizontalMultiLevelHierarchy"/>
    <dgm:cxn modelId="{9EBB40E0-5E2B-4C39-AEF8-B4AF08D7781A}" type="presOf" srcId="{9EB8611E-1094-4D6E-B1D8-F25725169CE4}" destId="{558F2EB7-460A-4280-A458-94D8A6338D3F}" srcOrd="0" destOrd="0" presId="urn:microsoft.com/office/officeart/2008/layout/HorizontalMultiLevelHierarchy"/>
    <dgm:cxn modelId="{D7BED5F1-8F7F-42E5-B772-A5D1E9BD9A5E}" type="presOf" srcId="{614092BD-7793-49BB-BD4B-334CB1C34292}" destId="{7B470E4F-FDE8-40A1-9E65-694C5418FAFC}" srcOrd="1" destOrd="0" presId="urn:microsoft.com/office/officeart/2008/layout/HorizontalMultiLevelHierarchy"/>
    <dgm:cxn modelId="{E5E5C4D9-6DB3-47FC-A652-69ECD5D44EF3}" type="presOf" srcId="{2C1793B8-CB65-42C0-A5EB-ADED3767C7C0}" destId="{EA212147-39E8-47B0-93F0-0886B0D7E7A1}" srcOrd="0" destOrd="0" presId="urn:microsoft.com/office/officeart/2008/layout/HorizontalMultiLevelHierarchy"/>
    <dgm:cxn modelId="{1B322E09-958C-4D7E-8B50-6A30EB20C4BF}" type="presOf" srcId="{13EAF266-29CB-4F4C-A045-BA21D9ED2F04}" destId="{AC64BAF4-0BA3-4B2C-8A60-EA65D12ECB42}" srcOrd="0" destOrd="0" presId="urn:microsoft.com/office/officeart/2008/layout/HorizontalMultiLevelHierarchy"/>
    <dgm:cxn modelId="{9149EFDB-9B5B-47E6-BF40-93A3B2328A54}" srcId="{5DB12F68-8E31-418B-94CB-71F6BA35C96A}" destId="{6AEAD405-B266-45B6-871F-2CDF40A42E76}" srcOrd="0" destOrd="0" parTransId="{42036B5D-5A47-459A-BF8B-F1E3CBBC6AC2}" sibTransId="{D1A32539-BD5A-4227-BF2F-424E0CBCB45B}"/>
    <dgm:cxn modelId="{1B0A624B-1B7E-4E17-B2FF-BD3AE9B43689}" srcId="{843B66ED-C068-4DA3-8E4A-9909C76A3C65}" destId="{13EAF266-29CB-4F4C-A045-BA21D9ED2F04}" srcOrd="1" destOrd="0" parTransId="{014564D0-AA50-4A69-B201-EFD3C81CB481}" sibTransId="{E3B282CC-4170-41DC-9C52-6CD176E18807}"/>
    <dgm:cxn modelId="{C788DF6A-1199-41CB-B518-5DE0CED3814A}" srcId="{BE10A461-6BC0-4326-A7C6-9110A6FC45BB}" destId="{F3A1CBEF-0210-4F59-9695-C602B4F62B3D}" srcOrd="0" destOrd="0" parTransId="{F1241BF4-59B9-484D-9D26-9159FFFFC08A}" sibTransId="{1390507A-C2A9-47F6-BA49-41487200A607}"/>
    <dgm:cxn modelId="{045ADEB7-B1E8-4DC3-99EC-E5402FEDEE9C}" srcId="{843B66ED-C068-4DA3-8E4A-9909C76A3C65}" destId="{67D3EC56-1E08-4C21-9447-B30D824C7FA7}" srcOrd="6" destOrd="0" parTransId="{077AE1ED-ED55-4CCF-AFDA-4F37A55ED62F}" sibTransId="{6A9E2092-6BBD-48B7-B2B8-63ECFA962ADC}"/>
    <dgm:cxn modelId="{12C25D0B-5861-4782-B9CD-C048EE5879D5}" type="presOf" srcId="{014564D0-AA50-4A69-B201-EFD3C81CB481}" destId="{DAC35990-B80A-4876-A4A3-96F25012DD41}" srcOrd="1" destOrd="0" presId="urn:microsoft.com/office/officeart/2008/layout/HorizontalMultiLevelHierarchy"/>
    <dgm:cxn modelId="{3B5CE0C6-E76A-4160-B431-98F8353B1C65}" type="presOf" srcId="{6C8E7139-7DD8-450C-B08C-6BD15A3BF045}" destId="{27518BBF-79BD-4BC6-9AF6-027B99BECA1F}" srcOrd="1" destOrd="0" presId="urn:microsoft.com/office/officeart/2008/layout/HorizontalMultiLevelHierarchy"/>
    <dgm:cxn modelId="{4BE8FB46-0465-413B-AC55-3D4227903597}" type="presOf" srcId="{5268D280-E3FD-439E-8E9F-07357A0A643D}" destId="{D8CE1902-2229-41E0-B645-EB3FE5D0096C}" srcOrd="0" destOrd="0" presId="urn:microsoft.com/office/officeart/2008/layout/HorizontalMultiLevelHierarchy"/>
    <dgm:cxn modelId="{CCD3C6B4-3FBF-46DB-B283-1E3DE34E6C35}" type="presOf" srcId="{F1241BF4-59B9-484D-9D26-9159FFFFC08A}" destId="{291C06E1-9B22-4A84-9AD4-01E0F5B96A22}" srcOrd="0" destOrd="0" presId="urn:microsoft.com/office/officeart/2008/layout/HorizontalMultiLevelHierarchy"/>
    <dgm:cxn modelId="{97DB9C98-62D1-4973-A810-08307B70A42D}" type="presOf" srcId="{FC25BA70-018C-4303-ACBC-8475CDFF96FD}" destId="{A7C4B209-EE6C-4F79-8F8E-9FBB29C4CD4B}" srcOrd="0" destOrd="0" presId="urn:microsoft.com/office/officeart/2008/layout/HorizontalMultiLevelHierarchy"/>
    <dgm:cxn modelId="{91D3CC0E-07BC-4129-8008-4D7DBA3F5173}" type="presOf" srcId="{42036B5D-5A47-459A-BF8B-F1E3CBBC6AC2}" destId="{FBC40FCC-5F87-4895-8B24-203AA38E3F57}" srcOrd="1" destOrd="0" presId="urn:microsoft.com/office/officeart/2008/layout/HorizontalMultiLevelHierarchy"/>
    <dgm:cxn modelId="{A3ED6BB3-F2A1-4267-9EAD-7FAAF312C281}" srcId="{843B66ED-C068-4DA3-8E4A-9909C76A3C65}" destId="{93187CD6-36C6-45F0-9EEF-73655396E602}" srcOrd="3" destOrd="0" parTransId="{14D2960F-C526-4E10-B323-F0B3CB25728C}" sibTransId="{23D7B298-CB12-44C5-83D0-A5610E53986A}"/>
    <dgm:cxn modelId="{75ACCD86-E3BE-4D65-B5AE-A0C3C43D97B0}" type="presOf" srcId="{014564D0-AA50-4A69-B201-EFD3C81CB481}" destId="{BAC48F87-9F19-455B-A952-969F1C6CE769}" srcOrd="0" destOrd="0" presId="urn:microsoft.com/office/officeart/2008/layout/HorizontalMultiLevelHierarchy"/>
    <dgm:cxn modelId="{4455BE61-138D-4F0B-8311-02B8BCE0CC0A}" type="presOf" srcId="{2C1793B8-CB65-42C0-A5EB-ADED3767C7C0}" destId="{FBEDEEA5-B161-4FDE-B786-D49E1AF99D3B}" srcOrd="1" destOrd="0" presId="urn:microsoft.com/office/officeart/2008/layout/HorizontalMultiLevelHierarchy"/>
    <dgm:cxn modelId="{603DCE8A-D386-4668-9BD1-67D5E1E26E1A}" srcId="{843B66ED-C068-4DA3-8E4A-9909C76A3C65}" destId="{FC25BA70-018C-4303-ACBC-8475CDFF96FD}" srcOrd="2" destOrd="0" parTransId="{D72A80BC-365A-494D-8237-740990BDF349}" sibTransId="{416EE9CB-D177-498F-B01E-4D9764E3667B}"/>
    <dgm:cxn modelId="{C4DF6570-D873-41D2-AADD-0AC9F7F5FF12}" type="presOf" srcId="{D72A80BC-365A-494D-8237-740990BDF349}" destId="{DA600A9A-20C3-43CA-837C-7B11A0A3588E}" srcOrd="1" destOrd="0" presId="urn:microsoft.com/office/officeart/2008/layout/HorizontalMultiLevelHierarchy"/>
    <dgm:cxn modelId="{1AD8CC62-7730-4183-9588-1568B960FAEB}" srcId="{9EB8611E-1094-4D6E-B1D8-F25725169CE4}" destId="{843B66ED-C068-4DA3-8E4A-9909C76A3C65}" srcOrd="0" destOrd="0" parTransId="{DD680079-7F6D-4624-9FD6-39D7BBC859BF}" sibTransId="{6D18E603-A623-487C-8646-E951443B6CBA}"/>
    <dgm:cxn modelId="{EC25F9FE-46CC-4AAE-AC9B-CA29820628A4}" type="presOf" srcId="{61C98959-E080-45CA-AE24-477B41F6B9DD}" destId="{C6411814-0AB2-4532-9595-8B17F887F807}" srcOrd="0" destOrd="0" presId="urn:microsoft.com/office/officeart/2008/layout/HorizontalMultiLevelHierarchy"/>
    <dgm:cxn modelId="{91A4F2D9-70E4-4DEA-ADA6-623A7A960C2E}" type="presOf" srcId="{3E8B5F1F-74E5-428F-9880-529634F9C6CE}" destId="{A95E33D7-C681-4C88-AE42-32D4EBE3321D}" srcOrd="1" destOrd="0" presId="urn:microsoft.com/office/officeart/2008/layout/HorizontalMultiLevelHierarchy"/>
    <dgm:cxn modelId="{7F74693A-8A95-44A6-B427-2A7CEC8B1C91}" type="presOf" srcId="{CFC464C7-B475-412E-9826-2B6FB89585D3}" destId="{70493476-9427-496F-B598-6F701998A8F3}" srcOrd="0" destOrd="0" presId="urn:microsoft.com/office/officeart/2008/layout/HorizontalMultiLevelHierarchy"/>
    <dgm:cxn modelId="{735731DD-CB06-4F12-804A-9F85E1307CB2}" srcId="{843B66ED-C068-4DA3-8E4A-9909C76A3C65}" destId="{F76FA14D-9A82-4787-8AD7-E4ABAAD0D922}" srcOrd="5" destOrd="0" parTransId="{2C1793B8-CB65-42C0-A5EB-ADED3767C7C0}" sibTransId="{B5FED22C-F6D9-47CB-89E5-9E23B1921BAA}"/>
    <dgm:cxn modelId="{A2105FA1-CCB6-4362-B096-B16445BE79ED}" type="presOf" srcId="{14D2960F-C526-4E10-B323-F0B3CB25728C}" destId="{AC1CB1AA-30FB-4546-97A2-1987B569E92B}" srcOrd="0" destOrd="0" presId="urn:microsoft.com/office/officeart/2008/layout/HorizontalMultiLevelHierarchy"/>
    <dgm:cxn modelId="{BD839B2B-3BD5-4AEB-AA02-8A102786C108}" type="presOf" srcId="{87180F3D-62A8-4F40-B1EF-46456EBC7EB1}" destId="{ECA89E6E-1F62-4AE3-B409-7284A66A0D90}" srcOrd="0" destOrd="0" presId="urn:microsoft.com/office/officeart/2008/layout/HorizontalMultiLevelHierarchy"/>
    <dgm:cxn modelId="{12139F7D-BB1E-4170-86E0-646D838BFA8C}" type="presOf" srcId="{077AE1ED-ED55-4CCF-AFDA-4F37A55ED62F}" destId="{2CF308D8-E85F-434C-A3FE-91B430B8FDA2}" srcOrd="0" destOrd="0" presId="urn:microsoft.com/office/officeart/2008/layout/HorizontalMultiLevelHierarchy"/>
    <dgm:cxn modelId="{1C3EE987-2E1C-4AE6-AC09-D6FDA71E3AF2}" type="presOf" srcId="{14D2960F-C526-4E10-B323-F0B3CB25728C}" destId="{AE0DBD73-9FE2-4958-A141-F5FF926A746B}" srcOrd="1" destOrd="0" presId="urn:microsoft.com/office/officeart/2008/layout/HorizontalMultiLevelHierarchy"/>
    <dgm:cxn modelId="{13D496AD-EFC4-4C31-AE2E-240B0AE57FA3}" type="presOf" srcId="{42036B5D-5A47-459A-BF8B-F1E3CBBC6AC2}" destId="{4A6D63FD-CFD7-464E-87FF-AC1E1C517ECE}" srcOrd="0" destOrd="0" presId="urn:microsoft.com/office/officeart/2008/layout/HorizontalMultiLevelHierarchy"/>
    <dgm:cxn modelId="{45ECAEF3-5144-4368-8409-853E7578FE0C}" type="presOf" srcId="{87180F3D-62A8-4F40-B1EF-46456EBC7EB1}" destId="{C36A2BF0-D408-44A2-A821-DC81D919EBEF}" srcOrd="1" destOrd="0" presId="urn:microsoft.com/office/officeart/2008/layout/HorizontalMultiLevelHierarchy"/>
    <dgm:cxn modelId="{D07B514A-6E20-4C2A-8889-A997ED3C0FB2}" type="presOf" srcId="{93187CD6-36C6-45F0-9EEF-73655396E602}" destId="{EAB1ED6F-BDB3-4F30-859C-6E8F57D5F3F7}" srcOrd="0" destOrd="0" presId="urn:microsoft.com/office/officeart/2008/layout/HorizontalMultiLevelHierarchy"/>
    <dgm:cxn modelId="{030D5950-31B1-4F7F-AF77-9E7117A79AD3}" type="presOf" srcId="{843B66ED-C068-4DA3-8E4A-9909C76A3C65}" destId="{D4F0F8E5-DE43-413A-A882-6310E66F9AF9}" srcOrd="0" destOrd="0" presId="urn:microsoft.com/office/officeart/2008/layout/HorizontalMultiLevelHierarchy"/>
    <dgm:cxn modelId="{6A4A5E97-E2CB-49E8-B17E-E5C8EC173DF0}" type="presOf" srcId="{056588BB-10F5-44DB-A40C-2092A4FD7390}" destId="{2B9F6D6E-F931-4E56-B79E-4CBA83F90506}" srcOrd="0" destOrd="0" presId="urn:microsoft.com/office/officeart/2008/layout/HorizontalMultiLevelHierarchy"/>
    <dgm:cxn modelId="{D9CC5233-6A12-4702-BF48-2702EBC8C693}" type="presOf" srcId="{6AEAD405-B266-45B6-871F-2CDF40A42E76}" destId="{36B8BF0B-9CDC-449C-AB0F-AB15C705F9A9}" srcOrd="0" destOrd="0" presId="urn:microsoft.com/office/officeart/2008/layout/HorizontalMultiLevelHierarchy"/>
    <dgm:cxn modelId="{EE1CBAB9-8EB4-4E0B-AACB-6604F1CE9C5A}" type="presOf" srcId="{077AE1ED-ED55-4CCF-AFDA-4F37A55ED62F}" destId="{A9392838-49EA-4334-BC0E-E2F9D0EBC539}" srcOrd="1" destOrd="0" presId="urn:microsoft.com/office/officeart/2008/layout/HorizontalMultiLevelHierarchy"/>
    <dgm:cxn modelId="{E9967261-51E7-4B53-AA0D-B2C3A9969872}" type="presOf" srcId="{67D3EC56-1E08-4C21-9447-B30D824C7FA7}" destId="{3C546BC2-0925-4110-877E-3B7C50C6E94A}" srcOrd="0" destOrd="0" presId="urn:microsoft.com/office/officeart/2008/layout/HorizontalMultiLevelHierarchy"/>
    <dgm:cxn modelId="{B037E9D8-B95E-4599-8DA7-4AE441B5514C}" type="presOf" srcId="{3E8B5F1F-74E5-428F-9880-529634F9C6CE}" destId="{1CF10CC6-D505-488E-B601-FE755E179FDD}" srcOrd="0" destOrd="0" presId="urn:microsoft.com/office/officeart/2008/layout/HorizontalMultiLevelHierarchy"/>
    <dgm:cxn modelId="{B4C763AE-44D4-472E-8B48-549F068716BE}" srcId="{BE10A461-6BC0-4326-A7C6-9110A6FC45BB}" destId="{61C98959-E080-45CA-AE24-477B41F6B9DD}" srcOrd="2" destOrd="0" parTransId="{614092BD-7793-49BB-BD4B-334CB1C34292}" sibTransId="{6B1A5CCC-D50D-4734-90D4-6F1E9B9FB1A5}"/>
    <dgm:cxn modelId="{3AB8EF67-4AD6-4DC6-8D37-6A31318A4217}" type="presOf" srcId="{5268D280-E3FD-439E-8E9F-07357A0A643D}" destId="{576B774A-B5B8-46BC-BB87-EE2CBDE008FA}" srcOrd="1" destOrd="0" presId="urn:microsoft.com/office/officeart/2008/layout/HorizontalMultiLevelHierarchy"/>
    <dgm:cxn modelId="{E187E512-8505-4697-96DA-34C3C52A3B25}" type="presParOf" srcId="{558F2EB7-460A-4280-A458-94D8A6338D3F}" destId="{E75E68AD-2ACF-49A1-835E-C2A117E55A8B}" srcOrd="0" destOrd="0" presId="urn:microsoft.com/office/officeart/2008/layout/HorizontalMultiLevelHierarchy"/>
    <dgm:cxn modelId="{5DB3F32A-3225-415E-AB98-D70A198E6F5E}" type="presParOf" srcId="{E75E68AD-2ACF-49A1-835E-C2A117E55A8B}" destId="{D4F0F8E5-DE43-413A-A882-6310E66F9AF9}" srcOrd="0" destOrd="0" presId="urn:microsoft.com/office/officeart/2008/layout/HorizontalMultiLevelHierarchy"/>
    <dgm:cxn modelId="{292446F7-1A05-4945-B03B-A03AB2DF7A72}" type="presParOf" srcId="{E75E68AD-2ACF-49A1-835E-C2A117E55A8B}" destId="{D4903118-8AB3-4D38-B06B-516F330CBD16}" srcOrd="1" destOrd="0" presId="urn:microsoft.com/office/officeart/2008/layout/HorizontalMultiLevelHierarchy"/>
    <dgm:cxn modelId="{941C8168-C60A-4556-B308-4B92EE3792B3}" type="presParOf" srcId="{D4903118-8AB3-4D38-B06B-516F330CBD16}" destId="{5BE8D150-2A61-4F4E-93F3-FA63065D7311}" srcOrd="0" destOrd="0" presId="urn:microsoft.com/office/officeart/2008/layout/HorizontalMultiLevelHierarchy"/>
    <dgm:cxn modelId="{50146CA1-3059-49F0-A5C8-2B9036913965}" type="presParOf" srcId="{5BE8D150-2A61-4F4E-93F3-FA63065D7311}" destId="{27518BBF-79BD-4BC6-9AF6-027B99BECA1F}" srcOrd="0" destOrd="0" presId="urn:microsoft.com/office/officeart/2008/layout/HorizontalMultiLevelHierarchy"/>
    <dgm:cxn modelId="{16642606-723E-40D4-A2FE-9A259F40FDDB}" type="presParOf" srcId="{D4903118-8AB3-4D38-B06B-516F330CBD16}" destId="{EF6268E3-BB36-445F-9C83-57B1A916A2BE}" srcOrd="1" destOrd="0" presId="urn:microsoft.com/office/officeart/2008/layout/HorizontalMultiLevelHierarchy"/>
    <dgm:cxn modelId="{ECFD9047-EB5D-4713-AC05-08E32F33F5FF}" type="presParOf" srcId="{EF6268E3-BB36-445F-9C83-57B1A916A2BE}" destId="{FC437DF4-8E46-450D-AC09-834BD50F7382}" srcOrd="0" destOrd="0" presId="urn:microsoft.com/office/officeart/2008/layout/HorizontalMultiLevelHierarchy"/>
    <dgm:cxn modelId="{102D70AB-8115-49EF-873A-C4827D8AD7D3}" type="presParOf" srcId="{EF6268E3-BB36-445F-9C83-57B1A916A2BE}" destId="{2B3D51B4-139B-497C-9BD0-B2401DC6BE1A}" srcOrd="1" destOrd="0" presId="urn:microsoft.com/office/officeart/2008/layout/HorizontalMultiLevelHierarchy"/>
    <dgm:cxn modelId="{2613D5E3-2BD1-4973-A80F-CC0A55B26C03}" type="presParOf" srcId="{2B3D51B4-139B-497C-9BD0-B2401DC6BE1A}" destId="{4A6D63FD-CFD7-464E-87FF-AC1E1C517ECE}" srcOrd="0" destOrd="0" presId="urn:microsoft.com/office/officeart/2008/layout/HorizontalMultiLevelHierarchy"/>
    <dgm:cxn modelId="{A339953B-44C1-4B01-AD44-C5224449195D}" type="presParOf" srcId="{4A6D63FD-CFD7-464E-87FF-AC1E1C517ECE}" destId="{FBC40FCC-5F87-4895-8B24-203AA38E3F57}" srcOrd="0" destOrd="0" presId="urn:microsoft.com/office/officeart/2008/layout/HorizontalMultiLevelHierarchy"/>
    <dgm:cxn modelId="{4351581F-7D7D-4B27-A515-EFED63D2950C}" type="presParOf" srcId="{2B3D51B4-139B-497C-9BD0-B2401DC6BE1A}" destId="{5BC18B0A-83FC-484D-AB2E-42FC00531F79}" srcOrd="1" destOrd="0" presId="urn:microsoft.com/office/officeart/2008/layout/HorizontalMultiLevelHierarchy"/>
    <dgm:cxn modelId="{B0D58247-EFD4-4083-8684-FEBAF76BF7F1}" type="presParOf" srcId="{5BC18B0A-83FC-484D-AB2E-42FC00531F79}" destId="{36B8BF0B-9CDC-449C-AB0F-AB15C705F9A9}" srcOrd="0" destOrd="0" presId="urn:microsoft.com/office/officeart/2008/layout/HorizontalMultiLevelHierarchy"/>
    <dgm:cxn modelId="{3A1DC019-6EEA-4EB5-913F-F8336888059F}" type="presParOf" srcId="{5BC18B0A-83FC-484D-AB2E-42FC00531F79}" destId="{9B483FC1-B51D-4093-AE3A-BBF27D92D13E}" srcOrd="1" destOrd="0" presId="urn:microsoft.com/office/officeart/2008/layout/HorizontalMultiLevelHierarchy"/>
    <dgm:cxn modelId="{AD2951CE-CA41-4A3A-A946-CE5BEE303915}" type="presParOf" srcId="{2B3D51B4-139B-497C-9BD0-B2401DC6BE1A}" destId="{D8CE1902-2229-41E0-B645-EB3FE5D0096C}" srcOrd="2" destOrd="0" presId="urn:microsoft.com/office/officeart/2008/layout/HorizontalMultiLevelHierarchy"/>
    <dgm:cxn modelId="{853F6C77-634A-48BC-9E18-038E8966EAAD}" type="presParOf" srcId="{D8CE1902-2229-41E0-B645-EB3FE5D0096C}" destId="{576B774A-B5B8-46BC-BB87-EE2CBDE008FA}" srcOrd="0" destOrd="0" presId="urn:microsoft.com/office/officeart/2008/layout/HorizontalMultiLevelHierarchy"/>
    <dgm:cxn modelId="{ECCAAC6C-0C01-4E3A-B861-938D896552B1}" type="presParOf" srcId="{2B3D51B4-139B-497C-9BD0-B2401DC6BE1A}" destId="{11E084AB-4003-48FB-B36C-21DD7791BFEB}" srcOrd="3" destOrd="0" presId="urn:microsoft.com/office/officeart/2008/layout/HorizontalMultiLevelHierarchy"/>
    <dgm:cxn modelId="{D0A68DFA-C56A-4C8B-99F4-2AB6BEAC0220}" type="presParOf" srcId="{11E084AB-4003-48FB-B36C-21DD7791BFEB}" destId="{2B9F6D6E-F931-4E56-B79E-4CBA83F90506}" srcOrd="0" destOrd="0" presId="urn:microsoft.com/office/officeart/2008/layout/HorizontalMultiLevelHierarchy"/>
    <dgm:cxn modelId="{AA445E9B-3E5A-45C2-84B1-D60823E44C2E}" type="presParOf" srcId="{11E084AB-4003-48FB-B36C-21DD7791BFEB}" destId="{F2328AC3-BE08-42DE-B6FD-FF6FAB02A517}" srcOrd="1" destOrd="0" presId="urn:microsoft.com/office/officeart/2008/layout/HorizontalMultiLevelHierarchy"/>
    <dgm:cxn modelId="{2809D249-CC1B-4DA5-8211-EB0836101622}" type="presParOf" srcId="{D4903118-8AB3-4D38-B06B-516F330CBD16}" destId="{BAC48F87-9F19-455B-A952-969F1C6CE769}" srcOrd="2" destOrd="0" presId="urn:microsoft.com/office/officeart/2008/layout/HorizontalMultiLevelHierarchy"/>
    <dgm:cxn modelId="{8046254F-D00E-4D69-8C4C-9205F22B7FBB}" type="presParOf" srcId="{BAC48F87-9F19-455B-A952-969F1C6CE769}" destId="{DAC35990-B80A-4876-A4A3-96F25012DD41}" srcOrd="0" destOrd="0" presId="urn:microsoft.com/office/officeart/2008/layout/HorizontalMultiLevelHierarchy"/>
    <dgm:cxn modelId="{75B7B5F3-6DDE-40B4-AEF1-40E355FA79EE}" type="presParOf" srcId="{D4903118-8AB3-4D38-B06B-516F330CBD16}" destId="{420C3ED8-5C62-4400-A5F7-2968F53324DC}" srcOrd="3" destOrd="0" presId="urn:microsoft.com/office/officeart/2008/layout/HorizontalMultiLevelHierarchy"/>
    <dgm:cxn modelId="{5D9F97A4-307C-4601-8213-248C36DDBF11}" type="presParOf" srcId="{420C3ED8-5C62-4400-A5F7-2968F53324DC}" destId="{AC64BAF4-0BA3-4B2C-8A60-EA65D12ECB42}" srcOrd="0" destOrd="0" presId="urn:microsoft.com/office/officeart/2008/layout/HorizontalMultiLevelHierarchy"/>
    <dgm:cxn modelId="{9EEA2711-147E-425B-B52B-E94E18C873EE}" type="presParOf" srcId="{420C3ED8-5C62-4400-A5F7-2968F53324DC}" destId="{3CCBE92E-EBB9-4961-B3BB-A7E16CA10F16}" srcOrd="1" destOrd="0" presId="urn:microsoft.com/office/officeart/2008/layout/HorizontalMultiLevelHierarchy"/>
    <dgm:cxn modelId="{F858C6C4-9F2E-4BEF-873A-02F120615903}" type="presParOf" srcId="{D4903118-8AB3-4D38-B06B-516F330CBD16}" destId="{04AB7A74-E137-4084-9D32-65640402FC52}" srcOrd="4" destOrd="0" presId="urn:microsoft.com/office/officeart/2008/layout/HorizontalMultiLevelHierarchy"/>
    <dgm:cxn modelId="{4B59D7EB-6D71-4851-AD21-3383B09BD635}" type="presParOf" srcId="{04AB7A74-E137-4084-9D32-65640402FC52}" destId="{DA600A9A-20C3-43CA-837C-7B11A0A3588E}" srcOrd="0" destOrd="0" presId="urn:microsoft.com/office/officeart/2008/layout/HorizontalMultiLevelHierarchy"/>
    <dgm:cxn modelId="{7B12DE90-8CEF-4A31-88B1-8D86D215431F}" type="presParOf" srcId="{D4903118-8AB3-4D38-B06B-516F330CBD16}" destId="{56F8B8CC-170D-4EC8-8097-EB3DFF6F192D}" srcOrd="5" destOrd="0" presId="urn:microsoft.com/office/officeart/2008/layout/HorizontalMultiLevelHierarchy"/>
    <dgm:cxn modelId="{B575BFEE-C383-45B8-9A39-662C414F4FA7}" type="presParOf" srcId="{56F8B8CC-170D-4EC8-8097-EB3DFF6F192D}" destId="{A7C4B209-EE6C-4F79-8F8E-9FBB29C4CD4B}" srcOrd="0" destOrd="0" presId="urn:microsoft.com/office/officeart/2008/layout/HorizontalMultiLevelHierarchy"/>
    <dgm:cxn modelId="{9CCC2ED3-46D2-48A9-BA4E-CC63395F6191}" type="presParOf" srcId="{56F8B8CC-170D-4EC8-8097-EB3DFF6F192D}" destId="{0F8973FD-11A3-429B-AEE9-F7F465CA0FC7}" srcOrd="1" destOrd="0" presId="urn:microsoft.com/office/officeart/2008/layout/HorizontalMultiLevelHierarchy"/>
    <dgm:cxn modelId="{FBF289E3-CA2C-491E-870F-DEE80BBE49E7}" type="presParOf" srcId="{D4903118-8AB3-4D38-B06B-516F330CBD16}" destId="{AC1CB1AA-30FB-4546-97A2-1987B569E92B}" srcOrd="6" destOrd="0" presId="urn:microsoft.com/office/officeart/2008/layout/HorizontalMultiLevelHierarchy"/>
    <dgm:cxn modelId="{662C37BF-4C14-49AC-964D-40F29A0200C8}" type="presParOf" srcId="{AC1CB1AA-30FB-4546-97A2-1987B569E92B}" destId="{AE0DBD73-9FE2-4958-A141-F5FF926A746B}" srcOrd="0" destOrd="0" presId="urn:microsoft.com/office/officeart/2008/layout/HorizontalMultiLevelHierarchy"/>
    <dgm:cxn modelId="{A50F9DBF-536D-4004-A539-961F093E6B18}" type="presParOf" srcId="{D4903118-8AB3-4D38-B06B-516F330CBD16}" destId="{CAD7C9DA-81CE-4107-A926-C9DAD12A4DF2}" srcOrd="7" destOrd="0" presId="urn:microsoft.com/office/officeart/2008/layout/HorizontalMultiLevelHierarchy"/>
    <dgm:cxn modelId="{051C4129-2124-4505-BA9C-0B255852984E}" type="presParOf" srcId="{CAD7C9DA-81CE-4107-A926-C9DAD12A4DF2}" destId="{EAB1ED6F-BDB3-4F30-859C-6E8F57D5F3F7}" srcOrd="0" destOrd="0" presId="urn:microsoft.com/office/officeart/2008/layout/HorizontalMultiLevelHierarchy"/>
    <dgm:cxn modelId="{094EDD9C-3C37-4819-8EEB-836E5F675926}" type="presParOf" srcId="{CAD7C9DA-81CE-4107-A926-C9DAD12A4DF2}" destId="{3A41D7BD-AFBA-4147-B9FC-24625B0143E6}" srcOrd="1" destOrd="0" presId="urn:microsoft.com/office/officeart/2008/layout/HorizontalMultiLevelHierarchy"/>
    <dgm:cxn modelId="{81B75BC8-8475-412D-96EB-377A9B1F461D}" type="presParOf" srcId="{D4903118-8AB3-4D38-B06B-516F330CBD16}" destId="{ECA89E6E-1F62-4AE3-B409-7284A66A0D90}" srcOrd="8" destOrd="0" presId="urn:microsoft.com/office/officeart/2008/layout/HorizontalMultiLevelHierarchy"/>
    <dgm:cxn modelId="{A91C310E-F699-4DB4-A8DA-15C1E228F7A8}" type="presParOf" srcId="{ECA89E6E-1F62-4AE3-B409-7284A66A0D90}" destId="{C36A2BF0-D408-44A2-A821-DC81D919EBEF}" srcOrd="0" destOrd="0" presId="urn:microsoft.com/office/officeart/2008/layout/HorizontalMultiLevelHierarchy"/>
    <dgm:cxn modelId="{586EAECC-2B24-412C-8EED-CED04DF84D28}" type="presParOf" srcId="{D4903118-8AB3-4D38-B06B-516F330CBD16}" destId="{DCCD93CF-A2BE-4C84-8A3A-B7D90D80361C}" srcOrd="9" destOrd="0" presId="urn:microsoft.com/office/officeart/2008/layout/HorizontalMultiLevelHierarchy"/>
    <dgm:cxn modelId="{6863E54E-D5C1-49CB-8A7C-390ED3E64DE5}" type="presParOf" srcId="{DCCD93CF-A2BE-4C84-8A3A-B7D90D80361C}" destId="{C1E83DD6-CA6F-4133-921B-4AF56C337911}" srcOrd="0" destOrd="0" presId="urn:microsoft.com/office/officeart/2008/layout/HorizontalMultiLevelHierarchy"/>
    <dgm:cxn modelId="{D503AD93-02AB-48B3-AD18-CBFC6474EEFA}" type="presParOf" srcId="{DCCD93CF-A2BE-4C84-8A3A-B7D90D80361C}" destId="{6DC4E097-2D81-4951-A562-94176E2DCA90}" srcOrd="1" destOrd="0" presId="urn:microsoft.com/office/officeart/2008/layout/HorizontalMultiLevelHierarchy"/>
    <dgm:cxn modelId="{00E45159-B8A5-4B2A-B947-B0BA6F003A70}" type="presParOf" srcId="{6DC4E097-2D81-4951-A562-94176E2DCA90}" destId="{291C06E1-9B22-4A84-9AD4-01E0F5B96A22}" srcOrd="0" destOrd="0" presId="urn:microsoft.com/office/officeart/2008/layout/HorizontalMultiLevelHierarchy"/>
    <dgm:cxn modelId="{FD395CAA-A14B-469C-837B-094507181D55}" type="presParOf" srcId="{291C06E1-9B22-4A84-9AD4-01E0F5B96A22}" destId="{99B65168-96CD-409A-AEFC-A861AC81D9CE}" srcOrd="0" destOrd="0" presId="urn:microsoft.com/office/officeart/2008/layout/HorizontalMultiLevelHierarchy"/>
    <dgm:cxn modelId="{3CB0E3B4-8C67-4BAF-8FD1-45BFDDEB3511}" type="presParOf" srcId="{6DC4E097-2D81-4951-A562-94176E2DCA90}" destId="{CA93A67A-6375-4458-80E5-4E573A8AD04A}" srcOrd="1" destOrd="0" presId="urn:microsoft.com/office/officeart/2008/layout/HorizontalMultiLevelHierarchy"/>
    <dgm:cxn modelId="{30A8B69D-0D98-40A0-870A-39FD9FC07232}" type="presParOf" srcId="{CA93A67A-6375-4458-80E5-4E573A8AD04A}" destId="{CA118920-6920-4AE8-9EE4-CBDD3624E3A2}" srcOrd="0" destOrd="0" presId="urn:microsoft.com/office/officeart/2008/layout/HorizontalMultiLevelHierarchy"/>
    <dgm:cxn modelId="{A5E4EA13-6F25-43F2-A18D-4CE6E60AEEA8}" type="presParOf" srcId="{CA93A67A-6375-4458-80E5-4E573A8AD04A}" destId="{33F6FDA8-748E-49BB-9F9F-7A80B447998A}" srcOrd="1" destOrd="0" presId="urn:microsoft.com/office/officeart/2008/layout/HorizontalMultiLevelHierarchy"/>
    <dgm:cxn modelId="{CFBD12F6-CDC8-4285-B19E-0E953A0C541E}" type="presParOf" srcId="{6DC4E097-2D81-4951-A562-94176E2DCA90}" destId="{1CF10CC6-D505-488E-B601-FE755E179FDD}" srcOrd="2" destOrd="0" presId="urn:microsoft.com/office/officeart/2008/layout/HorizontalMultiLevelHierarchy"/>
    <dgm:cxn modelId="{E8CB06E9-E06B-4109-B99D-ABAFE3ED8A4B}" type="presParOf" srcId="{1CF10CC6-D505-488E-B601-FE755E179FDD}" destId="{A95E33D7-C681-4C88-AE42-32D4EBE3321D}" srcOrd="0" destOrd="0" presId="urn:microsoft.com/office/officeart/2008/layout/HorizontalMultiLevelHierarchy"/>
    <dgm:cxn modelId="{BA295B8F-FD3E-44FC-98A9-38D293D57E85}" type="presParOf" srcId="{6DC4E097-2D81-4951-A562-94176E2DCA90}" destId="{7BFF10F7-B296-4C0F-9639-D2C52CEC32C0}" srcOrd="3" destOrd="0" presId="urn:microsoft.com/office/officeart/2008/layout/HorizontalMultiLevelHierarchy"/>
    <dgm:cxn modelId="{3D541F27-1011-4F0E-A94E-1516D5151C1E}" type="presParOf" srcId="{7BFF10F7-B296-4C0F-9639-D2C52CEC32C0}" destId="{70493476-9427-496F-B598-6F701998A8F3}" srcOrd="0" destOrd="0" presId="urn:microsoft.com/office/officeart/2008/layout/HorizontalMultiLevelHierarchy"/>
    <dgm:cxn modelId="{9C6960CD-BC02-4D9F-9584-D6762C1F29BB}" type="presParOf" srcId="{7BFF10F7-B296-4C0F-9639-D2C52CEC32C0}" destId="{A99496BF-0CB9-4966-A5DA-19FBB3DAFA72}" srcOrd="1" destOrd="0" presId="urn:microsoft.com/office/officeart/2008/layout/HorizontalMultiLevelHierarchy"/>
    <dgm:cxn modelId="{7373AC4D-DDAD-4F30-85B6-135CD972215B}" type="presParOf" srcId="{6DC4E097-2D81-4951-A562-94176E2DCA90}" destId="{A7ECBE07-91F8-4504-B137-AB6A378E3EDD}" srcOrd="4" destOrd="0" presId="urn:microsoft.com/office/officeart/2008/layout/HorizontalMultiLevelHierarchy"/>
    <dgm:cxn modelId="{ABEA6F6C-CC23-4ACD-9F6E-A09D6123B630}" type="presParOf" srcId="{A7ECBE07-91F8-4504-B137-AB6A378E3EDD}" destId="{7B470E4F-FDE8-40A1-9E65-694C5418FAFC}" srcOrd="0" destOrd="0" presId="urn:microsoft.com/office/officeart/2008/layout/HorizontalMultiLevelHierarchy"/>
    <dgm:cxn modelId="{BF36C54F-70C2-4FEC-BBCB-51DC03959A0A}" type="presParOf" srcId="{6DC4E097-2D81-4951-A562-94176E2DCA90}" destId="{89BCC297-CE77-46E7-9A34-F4BBBB02494C}" srcOrd="5" destOrd="0" presId="urn:microsoft.com/office/officeart/2008/layout/HorizontalMultiLevelHierarchy"/>
    <dgm:cxn modelId="{57C63613-9E18-4796-A1C9-3DD8DD73687E}" type="presParOf" srcId="{89BCC297-CE77-46E7-9A34-F4BBBB02494C}" destId="{C6411814-0AB2-4532-9595-8B17F887F807}" srcOrd="0" destOrd="0" presId="urn:microsoft.com/office/officeart/2008/layout/HorizontalMultiLevelHierarchy"/>
    <dgm:cxn modelId="{EC760F18-DD45-4F8A-8F1E-D854254E444E}" type="presParOf" srcId="{89BCC297-CE77-46E7-9A34-F4BBBB02494C}" destId="{05106CCE-1331-4F74-9FFE-A3A39361B4C8}" srcOrd="1" destOrd="0" presId="urn:microsoft.com/office/officeart/2008/layout/HorizontalMultiLevelHierarchy"/>
    <dgm:cxn modelId="{F5D5C8E1-196E-458D-AD8B-5E6A26326CBB}" type="presParOf" srcId="{D4903118-8AB3-4D38-B06B-516F330CBD16}" destId="{EA212147-39E8-47B0-93F0-0886B0D7E7A1}" srcOrd="10" destOrd="0" presId="urn:microsoft.com/office/officeart/2008/layout/HorizontalMultiLevelHierarchy"/>
    <dgm:cxn modelId="{EFDAF098-531F-48FB-9FC3-37A15D8B4EFB}" type="presParOf" srcId="{EA212147-39E8-47B0-93F0-0886B0D7E7A1}" destId="{FBEDEEA5-B161-4FDE-B786-D49E1AF99D3B}" srcOrd="0" destOrd="0" presId="urn:microsoft.com/office/officeart/2008/layout/HorizontalMultiLevelHierarchy"/>
    <dgm:cxn modelId="{62BF5C8B-1315-4DEF-BFC2-3629343AA1BA}" type="presParOf" srcId="{D4903118-8AB3-4D38-B06B-516F330CBD16}" destId="{A5829F3A-7FFD-4ACD-ADF4-1796D6D6A972}" srcOrd="11" destOrd="0" presId="urn:microsoft.com/office/officeart/2008/layout/HorizontalMultiLevelHierarchy"/>
    <dgm:cxn modelId="{44142E24-7BF1-434E-BD27-87E61263BE5D}" type="presParOf" srcId="{A5829F3A-7FFD-4ACD-ADF4-1796D6D6A972}" destId="{3E4B2289-A895-41B7-B3FB-11AF19684463}" srcOrd="0" destOrd="0" presId="urn:microsoft.com/office/officeart/2008/layout/HorizontalMultiLevelHierarchy"/>
    <dgm:cxn modelId="{EAD36D5F-523B-4F77-A195-00527FC5B161}" type="presParOf" srcId="{A5829F3A-7FFD-4ACD-ADF4-1796D6D6A972}" destId="{62F56D43-8CE3-4A03-9292-D8D4FAADFE57}" srcOrd="1" destOrd="0" presId="urn:microsoft.com/office/officeart/2008/layout/HorizontalMultiLevelHierarchy"/>
    <dgm:cxn modelId="{582D2958-838C-4C04-987B-D333ECBB4AFC}" type="presParOf" srcId="{D4903118-8AB3-4D38-B06B-516F330CBD16}" destId="{2CF308D8-E85F-434C-A3FE-91B430B8FDA2}" srcOrd="12" destOrd="0" presId="urn:microsoft.com/office/officeart/2008/layout/HorizontalMultiLevelHierarchy"/>
    <dgm:cxn modelId="{46ACBE7F-C947-4A3A-B032-12F156D0FDEF}" type="presParOf" srcId="{2CF308D8-E85F-434C-A3FE-91B430B8FDA2}" destId="{A9392838-49EA-4334-BC0E-E2F9D0EBC539}" srcOrd="0" destOrd="0" presId="urn:microsoft.com/office/officeart/2008/layout/HorizontalMultiLevelHierarchy"/>
    <dgm:cxn modelId="{D673A94D-21D5-4522-9D0D-56D86ECE9D38}" type="presParOf" srcId="{D4903118-8AB3-4D38-B06B-516F330CBD16}" destId="{D0A38AB9-9AC9-4E86-8C9D-8EECFCB63A6C}" srcOrd="13" destOrd="0" presId="urn:microsoft.com/office/officeart/2008/layout/HorizontalMultiLevelHierarchy"/>
    <dgm:cxn modelId="{EE1A9C86-DE51-4331-BC07-417F14B8B718}" type="presParOf" srcId="{D0A38AB9-9AC9-4E86-8C9D-8EECFCB63A6C}" destId="{3C546BC2-0925-4110-877E-3B7C50C6E94A}" srcOrd="0" destOrd="0" presId="urn:microsoft.com/office/officeart/2008/layout/HorizontalMultiLevelHierarchy"/>
    <dgm:cxn modelId="{86FF7FE3-67F9-4722-9E83-01595F5E3C88}" type="presParOf" srcId="{D0A38AB9-9AC9-4E86-8C9D-8EECFCB63A6C}" destId="{FE200696-795A-486B-B7F7-E76B884473CA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4948EAE-37DB-4CF1-A41F-8DD981D7897C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3FE9E9DF-932E-4605-828F-51E3CAF97053}">
      <dgm:prSet phldrT="[Testo]" custT="1"/>
      <dgm:spPr/>
      <dgm:t>
        <a:bodyPr/>
        <a:lstStyle/>
        <a:p>
          <a:r>
            <a:rPr lang="it-IT" sz="4800" dirty="0" smtClean="0"/>
            <a:t>Direzione Regionale</a:t>
          </a:r>
          <a:endParaRPr lang="it-IT" sz="4800" dirty="0"/>
        </a:p>
      </dgm:t>
    </dgm:pt>
    <dgm:pt modelId="{B569719B-78BF-4DD8-990A-0FB7091BB700}" type="parTrans" cxnId="{0C7384F3-D0E1-4829-8BE2-79C81EDBC111}">
      <dgm:prSet/>
      <dgm:spPr/>
      <dgm:t>
        <a:bodyPr/>
        <a:lstStyle/>
        <a:p>
          <a:endParaRPr lang="it-IT"/>
        </a:p>
      </dgm:t>
    </dgm:pt>
    <dgm:pt modelId="{E8D26F67-BFF4-4862-8EB9-1794C82AB707}" type="sibTrans" cxnId="{0C7384F3-D0E1-4829-8BE2-79C81EDBC111}">
      <dgm:prSet/>
      <dgm:spPr/>
      <dgm:t>
        <a:bodyPr/>
        <a:lstStyle/>
        <a:p>
          <a:endParaRPr lang="it-IT"/>
        </a:p>
      </dgm:t>
    </dgm:pt>
    <dgm:pt modelId="{42D57963-6BF9-4BC0-9ECC-BC19987FE88A}">
      <dgm:prSet phldrT="[Testo]" custT="1"/>
      <dgm:spPr/>
      <dgm:t>
        <a:bodyPr/>
        <a:lstStyle/>
        <a:p>
          <a:r>
            <a:rPr lang="it-IT" sz="2000" dirty="0" smtClean="0"/>
            <a:t>domicilio fiscale soggetto istante</a:t>
          </a:r>
          <a:r>
            <a:rPr lang="it-IT" sz="1700" dirty="0" smtClean="0"/>
            <a:t>	</a:t>
          </a:r>
          <a:endParaRPr lang="it-IT" sz="1700" dirty="0"/>
        </a:p>
      </dgm:t>
    </dgm:pt>
    <dgm:pt modelId="{2EA102DA-9F3C-43B0-9313-33EA08A79D14}" type="parTrans" cxnId="{8131C73C-C32A-46F9-9019-80404EE446ED}">
      <dgm:prSet/>
      <dgm:spPr/>
      <dgm:t>
        <a:bodyPr/>
        <a:lstStyle/>
        <a:p>
          <a:endParaRPr lang="it-IT"/>
        </a:p>
      </dgm:t>
    </dgm:pt>
    <dgm:pt modelId="{F98BA26F-74D9-445B-B5C3-F5497FCA98E3}" type="sibTrans" cxnId="{8131C73C-C32A-46F9-9019-80404EE446ED}">
      <dgm:prSet/>
      <dgm:spPr/>
      <dgm:t>
        <a:bodyPr/>
        <a:lstStyle/>
        <a:p>
          <a:endParaRPr lang="it-IT"/>
        </a:p>
      </dgm:t>
    </dgm:pt>
    <dgm:pt modelId="{6AF717DD-AEAE-4AEA-AD4C-6D7630C65339}">
      <dgm:prSet phldrT="[Testo]" custT="1"/>
      <dgm:spPr/>
      <dgm:t>
        <a:bodyPr/>
        <a:lstStyle/>
        <a:p>
          <a:r>
            <a:rPr lang="it-IT" sz="2000" dirty="0" smtClean="0"/>
            <a:t>Ambito in cui opera l’ufficio competente ad applicare la norma tributaria oggetto di interpello</a:t>
          </a:r>
          <a:endParaRPr lang="it-IT" sz="2000" dirty="0"/>
        </a:p>
      </dgm:t>
    </dgm:pt>
    <dgm:pt modelId="{F7A876C4-0295-4C0D-8622-DB04D0D48C3F}" type="parTrans" cxnId="{1EF54E3B-00DC-41C6-88AA-DF10A1C101DE}">
      <dgm:prSet/>
      <dgm:spPr/>
      <dgm:t>
        <a:bodyPr/>
        <a:lstStyle/>
        <a:p>
          <a:endParaRPr lang="it-IT"/>
        </a:p>
      </dgm:t>
    </dgm:pt>
    <dgm:pt modelId="{841BA5B5-1833-4DC3-848F-2FEBB3692AA2}" type="sibTrans" cxnId="{1EF54E3B-00DC-41C6-88AA-DF10A1C101DE}">
      <dgm:prSet/>
      <dgm:spPr/>
      <dgm:t>
        <a:bodyPr/>
        <a:lstStyle/>
        <a:p>
          <a:endParaRPr lang="it-IT"/>
        </a:p>
      </dgm:t>
    </dgm:pt>
    <dgm:pt modelId="{E20D10AC-2A4E-4F0F-BF95-2A23836491F6}">
      <dgm:prSet phldrT="[Testo]" custT="1"/>
      <dgm:spPr/>
      <dgm:t>
        <a:bodyPr/>
        <a:lstStyle/>
        <a:p>
          <a:r>
            <a:rPr lang="it-IT" sz="2000" dirty="0" smtClean="0"/>
            <a:t>Per tributi erariali</a:t>
          </a:r>
          <a:endParaRPr lang="it-IT" sz="2000" dirty="0"/>
        </a:p>
      </dgm:t>
    </dgm:pt>
    <dgm:pt modelId="{0B3205B2-CE60-483E-819B-D2892BBB6637}" type="parTrans" cxnId="{80662983-AE67-415D-AAA4-4083326A9889}">
      <dgm:prSet/>
      <dgm:spPr/>
      <dgm:t>
        <a:bodyPr/>
        <a:lstStyle/>
        <a:p>
          <a:endParaRPr lang="it-IT"/>
        </a:p>
      </dgm:t>
    </dgm:pt>
    <dgm:pt modelId="{39EF01EC-307E-4DF6-B4EE-6B13274EC3BB}" type="sibTrans" cxnId="{80662983-AE67-415D-AAA4-4083326A9889}">
      <dgm:prSet/>
      <dgm:spPr/>
      <dgm:t>
        <a:bodyPr/>
        <a:lstStyle/>
        <a:p>
          <a:endParaRPr lang="it-IT"/>
        </a:p>
      </dgm:t>
    </dgm:pt>
    <dgm:pt modelId="{590E915E-29AF-477D-9AD3-8357A2F78614}">
      <dgm:prSet phldrT="[Testo]" custT="1"/>
      <dgm:spPr/>
      <dgm:t>
        <a:bodyPr/>
        <a:lstStyle/>
        <a:p>
          <a:r>
            <a:rPr lang="it-IT" sz="2000" dirty="0" smtClean="0"/>
            <a:t>Per fattispecie di natura catastale, imposta ipotecaria, tasse ipotecarie e tributi speciali catastali</a:t>
          </a:r>
          <a:endParaRPr lang="it-IT" sz="2000" dirty="0"/>
        </a:p>
      </dgm:t>
    </dgm:pt>
    <dgm:pt modelId="{5F5FFF29-B2D1-49E5-BC9D-7AB9EF188834}" type="parTrans" cxnId="{F945B29D-8D7B-49BC-BC5A-BF6222C89D58}">
      <dgm:prSet/>
      <dgm:spPr/>
      <dgm:t>
        <a:bodyPr/>
        <a:lstStyle/>
        <a:p>
          <a:endParaRPr lang="it-IT"/>
        </a:p>
      </dgm:t>
    </dgm:pt>
    <dgm:pt modelId="{AE859977-21F1-46C3-B936-2A1809F02F7F}" type="sibTrans" cxnId="{F945B29D-8D7B-49BC-BC5A-BF6222C89D58}">
      <dgm:prSet/>
      <dgm:spPr/>
      <dgm:t>
        <a:bodyPr/>
        <a:lstStyle/>
        <a:p>
          <a:endParaRPr lang="it-IT"/>
        </a:p>
      </dgm:t>
    </dgm:pt>
    <dgm:pt modelId="{3E74F6A9-FA2B-4DD3-9CA4-653176423D34}">
      <dgm:prSet phldrT="[Testo]"/>
      <dgm:spPr/>
      <dgm:t>
        <a:bodyPr/>
        <a:lstStyle/>
        <a:p>
          <a:pPr algn="l"/>
          <a:r>
            <a:rPr lang="it-IT" dirty="0" smtClean="0"/>
            <a:t>Domicilio fiscale della stabile organizzazione per i soggetti non residenti</a:t>
          </a:r>
          <a:endParaRPr lang="it-IT" dirty="0"/>
        </a:p>
      </dgm:t>
    </dgm:pt>
    <dgm:pt modelId="{956EF55A-F07B-45CB-A9EB-818156F3E179}" type="parTrans" cxnId="{547FA5FB-5763-49FD-ACD3-9B3D6C6C3B28}">
      <dgm:prSet/>
      <dgm:spPr/>
      <dgm:t>
        <a:bodyPr/>
        <a:lstStyle/>
        <a:p>
          <a:endParaRPr lang="it-IT"/>
        </a:p>
      </dgm:t>
    </dgm:pt>
    <dgm:pt modelId="{E415B73D-A11E-49FF-81A2-46C305584A0C}" type="sibTrans" cxnId="{547FA5FB-5763-49FD-ACD3-9B3D6C6C3B28}">
      <dgm:prSet/>
      <dgm:spPr/>
      <dgm:t>
        <a:bodyPr/>
        <a:lstStyle/>
        <a:p>
          <a:endParaRPr lang="it-IT"/>
        </a:p>
      </dgm:t>
    </dgm:pt>
    <dgm:pt modelId="{9314456F-B62B-4B94-B586-1A76C28AD184}" type="pres">
      <dgm:prSet presAssocID="{84948EAE-37DB-4CF1-A41F-8DD981D7897C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90675FDC-EDE7-4819-A46C-90DFD36F5388}" type="pres">
      <dgm:prSet presAssocID="{3FE9E9DF-932E-4605-828F-51E3CAF97053}" presName="compNode" presStyleCnt="0"/>
      <dgm:spPr/>
    </dgm:pt>
    <dgm:pt modelId="{EBA6AC76-FBA9-454E-8250-3B817E2B099C}" type="pres">
      <dgm:prSet presAssocID="{3FE9E9DF-932E-4605-828F-51E3CAF97053}" presName="aNode" presStyleLbl="bgShp" presStyleIdx="0" presStyleCnt="1" custLinFactNeighborX="-335" custLinFactNeighborY="-1296"/>
      <dgm:spPr/>
      <dgm:t>
        <a:bodyPr/>
        <a:lstStyle/>
        <a:p>
          <a:endParaRPr lang="it-IT"/>
        </a:p>
      </dgm:t>
    </dgm:pt>
    <dgm:pt modelId="{FE28DF9A-3F10-4D5D-BD52-FBAA52968E14}" type="pres">
      <dgm:prSet presAssocID="{3FE9E9DF-932E-4605-828F-51E3CAF97053}" presName="textNode" presStyleLbl="bgShp" presStyleIdx="0" presStyleCnt="1"/>
      <dgm:spPr/>
      <dgm:t>
        <a:bodyPr/>
        <a:lstStyle/>
        <a:p>
          <a:endParaRPr lang="it-IT"/>
        </a:p>
      </dgm:t>
    </dgm:pt>
    <dgm:pt modelId="{F7646ED7-204F-4A39-B4B3-5B7024BCB538}" type="pres">
      <dgm:prSet presAssocID="{3FE9E9DF-932E-4605-828F-51E3CAF97053}" presName="compChildNode" presStyleCnt="0"/>
      <dgm:spPr/>
    </dgm:pt>
    <dgm:pt modelId="{52519112-00D1-4777-BC52-6A9E277F34C5}" type="pres">
      <dgm:prSet presAssocID="{3FE9E9DF-932E-4605-828F-51E3CAF97053}" presName="theInnerList" presStyleCnt="0"/>
      <dgm:spPr/>
    </dgm:pt>
    <dgm:pt modelId="{3736B6B0-867B-4B55-9588-171A29E81B2A}" type="pres">
      <dgm:prSet presAssocID="{42D57963-6BF9-4BC0-9ECC-BC19987FE88A}" presName="childNode" presStyleLbl="node1" presStyleIdx="0" presStyleCnt="3" custScaleX="120972" custLinFactNeighborX="506" custLinFactNeighborY="-9932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9B497B2-AFB8-4A2F-BAB8-AADD2526393C}" type="pres">
      <dgm:prSet presAssocID="{42D57963-6BF9-4BC0-9ECC-BC19987FE88A}" presName="aSpace2" presStyleCnt="0"/>
      <dgm:spPr/>
    </dgm:pt>
    <dgm:pt modelId="{A6397140-DFDE-4CD2-86D6-C75D067EF491}" type="pres">
      <dgm:prSet presAssocID="{6AF717DD-AEAE-4AEA-AD4C-6D7630C65339}" presName="childNode" presStyleLbl="node1" presStyleIdx="1" presStyleCnt="3" custScaleX="120972" custScaleY="16904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F225BB6-E966-48BA-B8A8-E0FAFEF08E1D}" type="pres">
      <dgm:prSet presAssocID="{6AF717DD-AEAE-4AEA-AD4C-6D7630C65339}" presName="aSpace2" presStyleCnt="0"/>
      <dgm:spPr/>
    </dgm:pt>
    <dgm:pt modelId="{F2BE96ED-04A0-4080-9916-A73C19E8A3A3}" type="pres">
      <dgm:prSet presAssocID="{3E74F6A9-FA2B-4DD3-9CA4-653176423D34}" presName="childNode" presStyleLbl="node1" presStyleIdx="2" presStyleCnt="3" custScaleX="12097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52627A2D-DA2F-48D3-822C-798E7EC244D8}" type="presOf" srcId="{E20D10AC-2A4E-4F0F-BF95-2A23836491F6}" destId="{3736B6B0-867B-4B55-9588-171A29E81B2A}" srcOrd="0" destOrd="1" presId="urn:microsoft.com/office/officeart/2005/8/layout/lProcess2"/>
    <dgm:cxn modelId="{619BF42D-D750-4B57-B3EE-63AD11259B64}" type="presOf" srcId="{3FE9E9DF-932E-4605-828F-51E3CAF97053}" destId="{EBA6AC76-FBA9-454E-8250-3B817E2B099C}" srcOrd="0" destOrd="0" presId="urn:microsoft.com/office/officeart/2005/8/layout/lProcess2"/>
    <dgm:cxn modelId="{F291035D-6C4A-44E0-A367-96CEDA1C13E3}" type="presOf" srcId="{590E915E-29AF-477D-9AD3-8357A2F78614}" destId="{A6397140-DFDE-4CD2-86D6-C75D067EF491}" srcOrd="0" destOrd="1" presId="urn:microsoft.com/office/officeart/2005/8/layout/lProcess2"/>
    <dgm:cxn modelId="{F945B29D-8D7B-49BC-BC5A-BF6222C89D58}" srcId="{6AF717DD-AEAE-4AEA-AD4C-6D7630C65339}" destId="{590E915E-29AF-477D-9AD3-8357A2F78614}" srcOrd="0" destOrd="0" parTransId="{5F5FFF29-B2D1-49E5-BC9D-7AB9EF188834}" sibTransId="{AE859977-21F1-46C3-B936-2A1809F02F7F}"/>
    <dgm:cxn modelId="{45F075BC-14E8-4E12-B4F5-CBDAAE952D42}" type="presOf" srcId="{84948EAE-37DB-4CF1-A41F-8DD981D7897C}" destId="{9314456F-B62B-4B94-B586-1A76C28AD184}" srcOrd="0" destOrd="0" presId="urn:microsoft.com/office/officeart/2005/8/layout/lProcess2"/>
    <dgm:cxn modelId="{547FA5FB-5763-49FD-ACD3-9B3D6C6C3B28}" srcId="{3FE9E9DF-932E-4605-828F-51E3CAF97053}" destId="{3E74F6A9-FA2B-4DD3-9CA4-653176423D34}" srcOrd="2" destOrd="0" parTransId="{956EF55A-F07B-45CB-A9EB-818156F3E179}" sibTransId="{E415B73D-A11E-49FF-81A2-46C305584A0C}"/>
    <dgm:cxn modelId="{75B94F4B-5F7B-458A-95E4-044E5C334837}" type="presOf" srcId="{3FE9E9DF-932E-4605-828F-51E3CAF97053}" destId="{FE28DF9A-3F10-4D5D-BD52-FBAA52968E14}" srcOrd="1" destOrd="0" presId="urn:microsoft.com/office/officeart/2005/8/layout/lProcess2"/>
    <dgm:cxn modelId="{1EF54E3B-00DC-41C6-88AA-DF10A1C101DE}" srcId="{3FE9E9DF-932E-4605-828F-51E3CAF97053}" destId="{6AF717DD-AEAE-4AEA-AD4C-6D7630C65339}" srcOrd="1" destOrd="0" parTransId="{F7A876C4-0295-4C0D-8622-DB04D0D48C3F}" sibTransId="{841BA5B5-1833-4DC3-848F-2FEBB3692AA2}"/>
    <dgm:cxn modelId="{B4147CA1-1A2A-43D0-997F-AD48A3C3774D}" type="presOf" srcId="{3E74F6A9-FA2B-4DD3-9CA4-653176423D34}" destId="{F2BE96ED-04A0-4080-9916-A73C19E8A3A3}" srcOrd="0" destOrd="0" presId="urn:microsoft.com/office/officeart/2005/8/layout/lProcess2"/>
    <dgm:cxn modelId="{80662983-AE67-415D-AAA4-4083326A9889}" srcId="{42D57963-6BF9-4BC0-9ECC-BC19987FE88A}" destId="{E20D10AC-2A4E-4F0F-BF95-2A23836491F6}" srcOrd="0" destOrd="0" parTransId="{0B3205B2-CE60-483E-819B-D2892BBB6637}" sibTransId="{39EF01EC-307E-4DF6-B4EE-6B13274EC3BB}"/>
    <dgm:cxn modelId="{0C7384F3-D0E1-4829-8BE2-79C81EDBC111}" srcId="{84948EAE-37DB-4CF1-A41F-8DD981D7897C}" destId="{3FE9E9DF-932E-4605-828F-51E3CAF97053}" srcOrd="0" destOrd="0" parTransId="{B569719B-78BF-4DD8-990A-0FB7091BB700}" sibTransId="{E8D26F67-BFF4-4862-8EB9-1794C82AB707}"/>
    <dgm:cxn modelId="{8131C73C-C32A-46F9-9019-80404EE446ED}" srcId="{3FE9E9DF-932E-4605-828F-51E3CAF97053}" destId="{42D57963-6BF9-4BC0-9ECC-BC19987FE88A}" srcOrd="0" destOrd="0" parTransId="{2EA102DA-9F3C-43B0-9313-33EA08A79D14}" sibTransId="{F98BA26F-74D9-445B-B5C3-F5497FCA98E3}"/>
    <dgm:cxn modelId="{FBFD31D6-5A3A-4A4C-8865-327E8EB593DE}" type="presOf" srcId="{6AF717DD-AEAE-4AEA-AD4C-6D7630C65339}" destId="{A6397140-DFDE-4CD2-86D6-C75D067EF491}" srcOrd="0" destOrd="0" presId="urn:microsoft.com/office/officeart/2005/8/layout/lProcess2"/>
    <dgm:cxn modelId="{A2C8CDB3-D07F-447C-BC7E-C44D36BB3AB3}" type="presOf" srcId="{42D57963-6BF9-4BC0-9ECC-BC19987FE88A}" destId="{3736B6B0-867B-4B55-9588-171A29E81B2A}" srcOrd="0" destOrd="0" presId="urn:microsoft.com/office/officeart/2005/8/layout/lProcess2"/>
    <dgm:cxn modelId="{FDA964BE-B60A-4016-A5A2-3939F674B242}" type="presParOf" srcId="{9314456F-B62B-4B94-B586-1A76C28AD184}" destId="{90675FDC-EDE7-4819-A46C-90DFD36F5388}" srcOrd="0" destOrd="0" presId="urn:microsoft.com/office/officeart/2005/8/layout/lProcess2"/>
    <dgm:cxn modelId="{4BFF87E0-6653-44E5-B413-60E82746DED5}" type="presParOf" srcId="{90675FDC-EDE7-4819-A46C-90DFD36F5388}" destId="{EBA6AC76-FBA9-454E-8250-3B817E2B099C}" srcOrd="0" destOrd="0" presId="urn:microsoft.com/office/officeart/2005/8/layout/lProcess2"/>
    <dgm:cxn modelId="{8D702E0D-6B1C-4BAF-A033-C8ECAD67B6D5}" type="presParOf" srcId="{90675FDC-EDE7-4819-A46C-90DFD36F5388}" destId="{FE28DF9A-3F10-4D5D-BD52-FBAA52968E14}" srcOrd="1" destOrd="0" presId="urn:microsoft.com/office/officeart/2005/8/layout/lProcess2"/>
    <dgm:cxn modelId="{3AC9E97F-C659-4803-88C4-44492F66B9A9}" type="presParOf" srcId="{90675FDC-EDE7-4819-A46C-90DFD36F5388}" destId="{F7646ED7-204F-4A39-B4B3-5B7024BCB538}" srcOrd="2" destOrd="0" presId="urn:microsoft.com/office/officeart/2005/8/layout/lProcess2"/>
    <dgm:cxn modelId="{3B0A4236-3B5B-440E-9B8C-0139E41372A3}" type="presParOf" srcId="{F7646ED7-204F-4A39-B4B3-5B7024BCB538}" destId="{52519112-00D1-4777-BC52-6A9E277F34C5}" srcOrd="0" destOrd="0" presId="urn:microsoft.com/office/officeart/2005/8/layout/lProcess2"/>
    <dgm:cxn modelId="{446A50D1-8A05-4D39-84FE-522290ADCF69}" type="presParOf" srcId="{52519112-00D1-4777-BC52-6A9E277F34C5}" destId="{3736B6B0-867B-4B55-9588-171A29E81B2A}" srcOrd="0" destOrd="0" presId="urn:microsoft.com/office/officeart/2005/8/layout/lProcess2"/>
    <dgm:cxn modelId="{1DF84CFD-081A-40C6-88FA-B013176A5703}" type="presParOf" srcId="{52519112-00D1-4777-BC52-6A9E277F34C5}" destId="{89B497B2-AFB8-4A2F-BAB8-AADD2526393C}" srcOrd="1" destOrd="0" presId="urn:microsoft.com/office/officeart/2005/8/layout/lProcess2"/>
    <dgm:cxn modelId="{237AE56D-59BD-4A6A-9362-C5F7DAE11FFE}" type="presParOf" srcId="{52519112-00D1-4777-BC52-6A9E277F34C5}" destId="{A6397140-DFDE-4CD2-86D6-C75D067EF491}" srcOrd="2" destOrd="0" presId="urn:microsoft.com/office/officeart/2005/8/layout/lProcess2"/>
    <dgm:cxn modelId="{9E9D724D-F197-4131-8E9A-67DDF789ACA5}" type="presParOf" srcId="{52519112-00D1-4777-BC52-6A9E277F34C5}" destId="{4F225BB6-E966-48BA-B8A8-E0FAFEF08E1D}" srcOrd="3" destOrd="0" presId="urn:microsoft.com/office/officeart/2005/8/layout/lProcess2"/>
    <dgm:cxn modelId="{A33F3E42-3D67-4F13-93EA-83892CF58E37}" type="presParOf" srcId="{52519112-00D1-4777-BC52-6A9E277F34C5}" destId="{F2BE96ED-04A0-4080-9916-A73C19E8A3A3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84948EAE-37DB-4CF1-A41F-8DD981D7897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3FE9E9DF-932E-4605-828F-51E3CAF97053}">
      <dgm:prSet phldrT="[Testo]" custT="1"/>
      <dgm:spPr/>
      <dgm:t>
        <a:bodyPr/>
        <a:lstStyle/>
        <a:p>
          <a:r>
            <a:rPr lang="it-IT" sz="4800" dirty="0" smtClean="0"/>
            <a:t>Divisione Contribuenti </a:t>
          </a:r>
          <a:endParaRPr lang="it-IT" sz="4800" dirty="0"/>
        </a:p>
      </dgm:t>
    </dgm:pt>
    <dgm:pt modelId="{B569719B-78BF-4DD8-990A-0FB7091BB700}" type="parTrans" cxnId="{0C7384F3-D0E1-4829-8BE2-79C81EDBC111}">
      <dgm:prSet/>
      <dgm:spPr/>
      <dgm:t>
        <a:bodyPr/>
        <a:lstStyle/>
        <a:p>
          <a:endParaRPr lang="it-IT"/>
        </a:p>
      </dgm:t>
    </dgm:pt>
    <dgm:pt modelId="{E8D26F67-BFF4-4862-8EB9-1794C82AB707}" type="sibTrans" cxnId="{0C7384F3-D0E1-4829-8BE2-79C81EDBC111}">
      <dgm:prSet/>
      <dgm:spPr/>
      <dgm:t>
        <a:bodyPr/>
        <a:lstStyle/>
        <a:p>
          <a:endParaRPr lang="it-IT"/>
        </a:p>
      </dgm:t>
    </dgm:pt>
    <dgm:pt modelId="{42D57963-6BF9-4BC0-9ECC-BC19987FE88A}">
      <dgm:prSet phldrT="[Testo]" custT="1"/>
      <dgm:spPr/>
      <dgm:t>
        <a:bodyPr/>
        <a:lstStyle/>
        <a:p>
          <a:r>
            <a:rPr lang="it-IT" sz="3600" dirty="0" smtClean="0"/>
            <a:t>Amministrazioni centrali dello Stato	</a:t>
          </a:r>
          <a:endParaRPr lang="it-IT" sz="3600" dirty="0"/>
        </a:p>
      </dgm:t>
    </dgm:pt>
    <dgm:pt modelId="{2EA102DA-9F3C-43B0-9313-33EA08A79D14}" type="parTrans" cxnId="{8131C73C-C32A-46F9-9019-80404EE446ED}">
      <dgm:prSet/>
      <dgm:spPr/>
      <dgm:t>
        <a:bodyPr/>
        <a:lstStyle/>
        <a:p>
          <a:endParaRPr lang="it-IT"/>
        </a:p>
      </dgm:t>
    </dgm:pt>
    <dgm:pt modelId="{F98BA26F-74D9-445B-B5C3-F5497FCA98E3}" type="sibTrans" cxnId="{8131C73C-C32A-46F9-9019-80404EE446ED}">
      <dgm:prSet/>
      <dgm:spPr/>
      <dgm:t>
        <a:bodyPr/>
        <a:lstStyle/>
        <a:p>
          <a:endParaRPr lang="it-IT"/>
        </a:p>
      </dgm:t>
    </dgm:pt>
    <dgm:pt modelId="{E8E64682-6FF6-4F2A-9742-FD7B6E97FC62}">
      <dgm:prSet phldrT="[Testo]"/>
      <dgm:spPr/>
      <dgm:t>
        <a:bodyPr/>
        <a:lstStyle/>
        <a:p>
          <a:r>
            <a:rPr lang="it-IT" sz="3600" dirty="0" smtClean="0"/>
            <a:t>Enti pubblici a rilevanza nazionale</a:t>
          </a:r>
          <a:endParaRPr lang="it-IT" sz="3600" dirty="0"/>
        </a:p>
      </dgm:t>
    </dgm:pt>
    <dgm:pt modelId="{8390B4FA-D10F-425D-AD34-6031675E9FFD}" type="parTrans" cxnId="{EBCF5C9E-E321-4F2C-A470-ACD6DD134034}">
      <dgm:prSet/>
      <dgm:spPr/>
      <dgm:t>
        <a:bodyPr/>
        <a:lstStyle/>
        <a:p>
          <a:endParaRPr lang="it-IT"/>
        </a:p>
      </dgm:t>
    </dgm:pt>
    <dgm:pt modelId="{E7E7CCB1-DD15-4B6F-8327-AD8614B5E862}" type="sibTrans" cxnId="{EBCF5C9E-E321-4F2C-A470-ACD6DD134034}">
      <dgm:prSet/>
      <dgm:spPr/>
      <dgm:t>
        <a:bodyPr/>
        <a:lstStyle/>
        <a:p>
          <a:endParaRPr lang="it-IT"/>
        </a:p>
      </dgm:t>
    </dgm:pt>
    <dgm:pt modelId="{6AF717DD-AEAE-4AEA-AD4C-6D7630C65339}">
      <dgm:prSet phldrT="[Testo]"/>
      <dgm:spPr/>
      <dgm:t>
        <a:bodyPr/>
        <a:lstStyle/>
        <a:p>
          <a:r>
            <a:rPr lang="it-IT" sz="3600" dirty="0" smtClean="0"/>
            <a:t>Soggetti non residenti</a:t>
          </a:r>
          <a:endParaRPr lang="it-IT" sz="3600" dirty="0"/>
        </a:p>
      </dgm:t>
    </dgm:pt>
    <dgm:pt modelId="{F7A876C4-0295-4C0D-8622-DB04D0D48C3F}" type="parTrans" cxnId="{1EF54E3B-00DC-41C6-88AA-DF10A1C101DE}">
      <dgm:prSet/>
      <dgm:spPr/>
      <dgm:t>
        <a:bodyPr/>
        <a:lstStyle/>
        <a:p>
          <a:endParaRPr lang="it-IT"/>
        </a:p>
      </dgm:t>
    </dgm:pt>
    <dgm:pt modelId="{841BA5B5-1833-4DC3-848F-2FEBB3692AA2}" type="sibTrans" cxnId="{1EF54E3B-00DC-41C6-88AA-DF10A1C101DE}">
      <dgm:prSet/>
      <dgm:spPr/>
      <dgm:t>
        <a:bodyPr/>
        <a:lstStyle/>
        <a:p>
          <a:endParaRPr lang="it-IT"/>
        </a:p>
      </dgm:t>
    </dgm:pt>
    <dgm:pt modelId="{AFDB6C99-7897-4C87-AC2D-2D6961BEA52B}">
      <dgm:prSet phldrT="[Testo]"/>
      <dgm:spPr/>
      <dgm:t>
        <a:bodyPr/>
        <a:lstStyle/>
        <a:p>
          <a:r>
            <a:rPr lang="it-IT" sz="3600" dirty="0" smtClean="0"/>
            <a:t>Soggetti di più rilevanti dimensioni</a:t>
          </a:r>
          <a:endParaRPr lang="it-IT" sz="3600" dirty="0"/>
        </a:p>
      </dgm:t>
    </dgm:pt>
    <dgm:pt modelId="{49B09012-3908-409E-B4D4-DEDFFC91F165}" type="parTrans" cxnId="{5CB79B27-49AB-43DD-B267-CC7580246A3D}">
      <dgm:prSet/>
      <dgm:spPr/>
      <dgm:t>
        <a:bodyPr/>
        <a:lstStyle/>
        <a:p>
          <a:endParaRPr lang="it-IT"/>
        </a:p>
      </dgm:t>
    </dgm:pt>
    <dgm:pt modelId="{D6BB172D-227B-457B-87D6-08B7B3AE7714}" type="sibTrans" cxnId="{5CB79B27-49AB-43DD-B267-CC7580246A3D}">
      <dgm:prSet/>
      <dgm:spPr/>
      <dgm:t>
        <a:bodyPr/>
        <a:lstStyle/>
        <a:p>
          <a:endParaRPr lang="it-IT"/>
        </a:p>
      </dgm:t>
    </dgm:pt>
    <dgm:pt modelId="{A057DFFB-B36D-496C-9CF3-E057F3862DF5}" type="pres">
      <dgm:prSet presAssocID="{84948EAE-37DB-4CF1-A41F-8DD981D7897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CF512F12-E6E9-41C8-A166-DE1A1824860A}" type="pres">
      <dgm:prSet presAssocID="{3FE9E9DF-932E-4605-828F-51E3CAF97053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EB646D8-623A-4C58-95C7-A382C9F4FE12}" type="pres">
      <dgm:prSet presAssocID="{3FE9E9DF-932E-4605-828F-51E3CAF97053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F0B1751F-D84F-495C-971B-FD1DF1F849F5}" type="presOf" srcId="{84948EAE-37DB-4CF1-A41F-8DD981D7897C}" destId="{A057DFFB-B36D-496C-9CF3-E057F3862DF5}" srcOrd="0" destOrd="0" presId="urn:microsoft.com/office/officeart/2005/8/layout/vList2"/>
    <dgm:cxn modelId="{0C7384F3-D0E1-4829-8BE2-79C81EDBC111}" srcId="{84948EAE-37DB-4CF1-A41F-8DD981D7897C}" destId="{3FE9E9DF-932E-4605-828F-51E3CAF97053}" srcOrd="0" destOrd="0" parTransId="{B569719B-78BF-4DD8-990A-0FB7091BB700}" sibTransId="{E8D26F67-BFF4-4862-8EB9-1794C82AB707}"/>
    <dgm:cxn modelId="{EBCF5C9E-E321-4F2C-A470-ACD6DD134034}" srcId="{3FE9E9DF-932E-4605-828F-51E3CAF97053}" destId="{E8E64682-6FF6-4F2A-9742-FD7B6E97FC62}" srcOrd="1" destOrd="0" parTransId="{8390B4FA-D10F-425D-AD34-6031675E9FFD}" sibTransId="{E7E7CCB1-DD15-4B6F-8327-AD8614B5E862}"/>
    <dgm:cxn modelId="{8DE504D0-69DD-4D99-B248-7F911C9BE14E}" type="presOf" srcId="{42D57963-6BF9-4BC0-9ECC-BC19987FE88A}" destId="{EEB646D8-623A-4C58-95C7-A382C9F4FE12}" srcOrd="0" destOrd="0" presId="urn:microsoft.com/office/officeart/2005/8/layout/vList2"/>
    <dgm:cxn modelId="{02C7B378-62B4-431F-96AC-B27F6050790F}" type="presOf" srcId="{3FE9E9DF-932E-4605-828F-51E3CAF97053}" destId="{CF512F12-E6E9-41C8-A166-DE1A1824860A}" srcOrd="0" destOrd="0" presId="urn:microsoft.com/office/officeart/2005/8/layout/vList2"/>
    <dgm:cxn modelId="{11D3068B-E2AD-4294-A6AD-F70B996F2474}" type="presOf" srcId="{AFDB6C99-7897-4C87-AC2D-2D6961BEA52B}" destId="{EEB646D8-623A-4C58-95C7-A382C9F4FE12}" srcOrd="0" destOrd="3" presId="urn:microsoft.com/office/officeart/2005/8/layout/vList2"/>
    <dgm:cxn modelId="{1EF54E3B-00DC-41C6-88AA-DF10A1C101DE}" srcId="{3FE9E9DF-932E-4605-828F-51E3CAF97053}" destId="{6AF717DD-AEAE-4AEA-AD4C-6D7630C65339}" srcOrd="2" destOrd="0" parTransId="{F7A876C4-0295-4C0D-8622-DB04D0D48C3F}" sibTransId="{841BA5B5-1833-4DC3-848F-2FEBB3692AA2}"/>
    <dgm:cxn modelId="{BE4D9CD3-8E2B-49B5-84AC-91A7CC627A3F}" type="presOf" srcId="{6AF717DD-AEAE-4AEA-AD4C-6D7630C65339}" destId="{EEB646D8-623A-4C58-95C7-A382C9F4FE12}" srcOrd="0" destOrd="2" presId="urn:microsoft.com/office/officeart/2005/8/layout/vList2"/>
    <dgm:cxn modelId="{5CB79B27-49AB-43DD-B267-CC7580246A3D}" srcId="{3FE9E9DF-932E-4605-828F-51E3CAF97053}" destId="{AFDB6C99-7897-4C87-AC2D-2D6961BEA52B}" srcOrd="3" destOrd="0" parTransId="{49B09012-3908-409E-B4D4-DEDFFC91F165}" sibTransId="{D6BB172D-227B-457B-87D6-08B7B3AE7714}"/>
    <dgm:cxn modelId="{041C33C5-751E-4A94-A31B-0D245333AE4E}" type="presOf" srcId="{E8E64682-6FF6-4F2A-9742-FD7B6E97FC62}" destId="{EEB646D8-623A-4C58-95C7-A382C9F4FE12}" srcOrd="0" destOrd="1" presId="urn:microsoft.com/office/officeart/2005/8/layout/vList2"/>
    <dgm:cxn modelId="{8131C73C-C32A-46F9-9019-80404EE446ED}" srcId="{3FE9E9DF-932E-4605-828F-51E3CAF97053}" destId="{42D57963-6BF9-4BC0-9ECC-BC19987FE88A}" srcOrd="0" destOrd="0" parTransId="{2EA102DA-9F3C-43B0-9313-33EA08A79D14}" sibTransId="{F98BA26F-74D9-445B-B5C3-F5497FCA98E3}"/>
    <dgm:cxn modelId="{90B6AFA9-020B-4FD7-9225-56AC681274E7}" type="presParOf" srcId="{A057DFFB-B36D-496C-9CF3-E057F3862DF5}" destId="{CF512F12-E6E9-41C8-A166-DE1A1824860A}" srcOrd="0" destOrd="0" presId="urn:microsoft.com/office/officeart/2005/8/layout/vList2"/>
    <dgm:cxn modelId="{4CE2CCAB-F29D-48A5-B77D-BF2BEADC416D}" type="presParOf" srcId="{A057DFFB-B36D-496C-9CF3-E057F3862DF5}" destId="{EEB646D8-623A-4C58-95C7-A382C9F4FE12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101096E5-4FDE-4714-A971-DA0811893449}" type="doc">
      <dgm:prSet loTypeId="urn:microsoft.com/office/officeart/2005/8/layout/vProcess5" loCatId="process" qsTypeId="urn:microsoft.com/office/officeart/2005/8/quickstyle/simple4" qsCatId="simple" csTypeId="urn:microsoft.com/office/officeart/2005/8/colors/accent1_4" csCatId="accent1" phldr="1"/>
      <dgm:spPr/>
      <dgm:t>
        <a:bodyPr/>
        <a:lstStyle/>
        <a:p>
          <a:endParaRPr lang="it-IT"/>
        </a:p>
      </dgm:t>
    </dgm:pt>
    <dgm:pt modelId="{3195EB6F-8EC4-4E7D-B044-7C8E484746C3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it-IT" sz="2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Soggetti legittimati a presentare istanze di consulenza giuridica sono:</a:t>
          </a:r>
          <a:endParaRPr lang="it-IT" sz="24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882048D4-D39B-44E7-8BA5-803A7F1EFD9E}" type="parTrans" cxnId="{33653E45-1E63-46AA-8F7E-DB22C2B93762}">
      <dgm:prSet/>
      <dgm:spPr/>
      <dgm:t>
        <a:bodyPr/>
        <a:lstStyle/>
        <a:p>
          <a:endParaRPr lang="it-IT"/>
        </a:p>
      </dgm:t>
    </dgm:pt>
    <dgm:pt modelId="{18371C8A-8F13-4692-92FF-15EA2911BDC8}" type="sibTrans" cxnId="{33653E45-1E63-46AA-8F7E-DB22C2B93762}">
      <dgm:prSet/>
      <dgm:spPr/>
      <dgm:t>
        <a:bodyPr/>
        <a:lstStyle/>
        <a:p>
          <a:endParaRPr lang="it-IT"/>
        </a:p>
      </dgm:t>
    </dgm:pt>
    <dgm:pt modelId="{85359DE9-612B-4B6D-AD3C-0BA6A6300C64}">
      <dgm:prSet/>
      <dgm:spPr/>
      <dgm:t>
        <a:bodyPr/>
        <a:lstStyle/>
        <a:p>
          <a:pPr rtl="0"/>
          <a:r>
            <a:rPr lang="it-IT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• gli</a:t>
          </a:r>
          <a:r>
            <a:rPr lang="it-IT" dirty="0" smtClean="0"/>
            <a:t> </a:t>
          </a:r>
          <a:r>
            <a:rPr lang="it-IT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uffici dell'Amministrazione Finanziaria </a:t>
          </a:r>
          <a:r>
            <a:rPr lang="it-IT" b="1" cap="none" spc="0" dirty="0" smtClean="0">
              <a:ln w="0"/>
              <a:solidFill>
                <a:srgbClr val="E3600F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(consulenza interna)</a:t>
          </a:r>
          <a:endParaRPr lang="it-IT" b="1" cap="none" spc="0" dirty="0">
            <a:ln w="0"/>
            <a:solidFill>
              <a:srgbClr val="E3600F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855E50B9-6271-4F1F-9C0E-33B5F55E16E2}" type="parTrans" cxnId="{AFEB3837-C337-4BF0-AF21-B05A2BF480D4}">
      <dgm:prSet/>
      <dgm:spPr/>
      <dgm:t>
        <a:bodyPr/>
        <a:lstStyle/>
        <a:p>
          <a:endParaRPr lang="it-IT"/>
        </a:p>
      </dgm:t>
    </dgm:pt>
    <dgm:pt modelId="{FCDC5CC2-B0F9-4CF1-872E-8DF5FC94F8EA}" type="sibTrans" cxnId="{AFEB3837-C337-4BF0-AF21-B05A2BF480D4}">
      <dgm:prSet/>
      <dgm:spPr/>
      <dgm:t>
        <a:bodyPr/>
        <a:lstStyle/>
        <a:p>
          <a:endParaRPr lang="it-IT"/>
        </a:p>
      </dgm:t>
    </dgm:pt>
    <dgm:pt modelId="{65A45D4D-EE88-446B-9468-25ACFA9CA2C5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it-IT" dirty="0" smtClean="0"/>
            <a:t>• le Associazioni sindacali e di categoria e gli Ordini professionali </a:t>
          </a:r>
          <a:r>
            <a:rPr lang="it-IT" b="1" dirty="0" smtClean="0">
              <a:solidFill>
                <a:srgbClr val="E3600F"/>
              </a:solidFill>
            </a:rPr>
            <a:t>(consulenza esterna)</a:t>
          </a:r>
          <a:endParaRPr lang="it-IT" b="1" dirty="0">
            <a:solidFill>
              <a:srgbClr val="E3600F"/>
            </a:solidFill>
          </a:endParaRPr>
        </a:p>
      </dgm:t>
    </dgm:pt>
    <dgm:pt modelId="{52448A5F-E869-4E37-93D8-62D38A5F85BB}" type="parTrans" cxnId="{647772E7-8011-4D6E-9FDB-401EC54D11CF}">
      <dgm:prSet/>
      <dgm:spPr/>
      <dgm:t>
        <a:bodyPr/>
        <a:lstStyle/>
        <a:p>
          <a:endParaRPr lang="it-IT"/>
        </a:p>
      </dgm:t>
    </dgm:pt>
    <dgm:pt modelId="{B452A9CA-94EF-421D-A491-5A850A7711F9}" type="sibTrans" cxnId="{647772E7-8011-4D6E-9FDB-401EC54D11CF}">
      <dgm:prSet/>
      <dgm:spPr/>
      <dgm:t>
        <a:bodyPr/>
        <a:lstStyle/>
        <a:p>
          <a:endParaRPr lang="it-IT"/>
        </a:p>
      </dgm:t>
    </dgm:pt>
    <dgm:pt modelId="{D7812695-9B5B-46EF-9EA1-4CE7C1D26522}">
      <dgm:prSet custT="1"/>
      <dgm:spPr/>
      <dgm:t>
        <a:bodyPr/>
        <a:lstStyle/>
        <a:p>
          <a:pPr rtl="0"/>
          <a:r>
            <a:rPr lang="it-IT" sz="19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• gli enti pubblici, comprese le Amministrazioni dello Stato </a:t>
          </a:r>
          <a:r>
            <a:rPr lang="it-IT" sz="2000" b="1" cap="none" spc="0" dirty="0" smtClean="0">
              <a:ln w="0"/>
              <a:solidFill>
                <a:srgbClr val="E3600F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(consulenza esterna)</a:t>
          </a:r>
          <a:endParaRPr lang="it-IT" sz="1900" b="1" cap="none" spc="0" dirty="0">
            <a:ln w="0"/>
            <a:solidFill>
              <a:srgbClr val="E3600F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E9E0684A-4A66-47BF-ABAE-0A6A7FCDC773}" type="parTrans" cxnId="{FE2C52C7-DC70-4987-A33F-6BA5091FFFEB}">
      <dgm:prSet/>
      <dgm:spPr/>
      <dgm:t>
        <a:bodyPr/>
        <a:lstStyle/>
        <a:p>
          <a:endParaRPr lang="it-IT"/>
        </a:p>
      </dgm:t>
    </dgm:pt>
    <dgm:pt modelId="{3202D869-B48B-4E65-AEFC-031D8423B4BC}" type="sibTrans" cxnId="{FE2C52C7-DC70-4987-A33F-6BA5091FFFEB}">
      <dgm:prSet/>
      <dgm:spPr/>
      <dgm:t>
        <a:bodyPr/>
        <a:lstStyle/>
        <a:p>
          <a:endParaRPr lang="it-IT"/>
        </a:p>
      </dgm:t>
    </dgm:pt>
    <dgm:pt modelId="{225BBB31-A349-4E53-A2F1-672AE90730DD}" type="pres">
      <dgm:prSet presAssocID="{101096E5-4FDE-4714-A971-DA0811893449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A03C1CE8-870B-46B3-91A6-1AEA00044F44}" type="pres">
      <dgm:prSet presAssocID="{101096E5-4FDE-4714-A971-DA0811893449}" presName="dummyMaxCanvas" presStyleCnt="0">
        <dgm:presLayoutVars/>
      </dgm:prSet>
      <dgm:spPr/>
    </dgm:pt>
    <dgm:pt modelId="{8AA82957-463B-4064-909F-247F0A637F2C}" type="pres">
      <dgm:prSet presAssocID="{101096E5-4FDE-4714-A971-DA0811893449}" presName="FourNodes_1" presStyleLbl="node1" presStyleIdx="0" presStyleCnt="4" custScaleX="11120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60A618A-30D0-4DBD-90BC-5168900CFA04}" type="pres">
      <dgm:prSet presAssocID="{101096E5-4FDE-4714-A971-DA0811893449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BCA81E7-E99D-490C-9078-A33B3A413A32}" type="pres">
      <dgm:prSet presAssocID="{101096E5-4FDE-4714-A971-DA0811893449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57A4846-9E7C-48C1-9305-B434A849CBF6}" type="pres">
      <dgm:prSet presAssocID="{101096E5-4FDE-4714-A971-DA0811893449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66D13D2-C553-46E0-B1A1-4434BC281559}" type="pres">
      <dgm:prSet presAssocID="{101096E5-4FDE-4714-A971-DA0811893449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2A3A7AC-16D8-42EB-B558-0CEA19E3EA01}" type="pres">
      <dgm:prSet presAssocID="{101096E5-4FDE-4714-A971-DA0811893449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92C123E-6735-41C6-925E-52A4CDEEC5CA}" type="pres">
      <dgm:prSet presAssocID="{101096E5-4FDE-4714-A971-DA0811893449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46C34DA-9291-4D79-AA9D-9237E2A80B74}" type="pres">
      <dgm:prSet presAssocID="{101096E5-4FDE-4714-A971-DA0811893449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EB8BA1E-365F-449A-B816-E3B6E8BDBF75}" type="pres">
      <dgm:prSet presAssocID="{101096E5-4FDE-4714-A971-DA0811893449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B64CD0C-33F4-4155-995D-1ED63D0FD4ED}" type="pres">
      <dgm:prSet presAssocID="{101096E5-4FDE-4714-A971-DA0811893449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8775F6C-64F1-4ED0-B0D9-5EF0C55ED3D9}" type="pres">
      <dgm:prSet presAssocID="{101096E5-4FDE-4714-A971-DA0811893449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E02FDF78-4D2B-463E-9A29-1C1E968FDEB8}" type="presOf" srcId="{101096E5-4FDE-4714-A971-DA0811893449}" destId="{225BBB31-A349-4E53-A2F1-672AE90730DD}" srcOrd="0" destOrd="0" presId="urn:microsoft.com/office/officeart/2005/8/layout/vProcess5"/>
    <dgm:cxn modelId="{6F7BCF54-13A9-4802-87A9-59940247ECFE}" type="presOf" srcId="{85359DE9-612B-4B6D-AD3C-0BA6A6300C64}" destId="{9EB8BA1E-365F-449A-B816-E3B6E8BDBF75}" srcOrd="1" destOrd="0" presId="urn:microsoft.com/office/officeart/2005/8/layout/vProcess5"/>
    <dgm:cxn modelId="{7B75326D-E283-45C8-9D81-0C268EE95D23}" type="presOf" srcId="{B452A9CA-94EF-421D-A491-5A850A7711F9}" destId="{692C123E-6735-41C6-925E-52A4CDEEC5CA}" srcOrd="0" destOrd="0" presId="urn:microsoft.com/office/officeart/2005/8/layout/vProcess5"/>
    <dgm:cxn modelId="{23325C10-0184-4DA9-AFD0-8C2403F0A12A}" type="presOf" srcId="{65A45D4D-EE88-446B-9468-25ACFA9CA2C5}" destId="{5BCA81E7-E99D-490C-9078-A33B3A413A32}" srcOrd="0" destOrd="0" presId="urn:microsoft.com/office/officeart/2005/8/layout/vProcess5"/>
    <dgm:cxn modelId="{8F03D039-E9DE-4150-8922-2CA3DA3E9752}" type="presOf" srcId="{3195EB6F-8EC4-4E7D-B044-7C8E484746C3}" destId="{646C34DA-9291-4D79-AA9D-9237E2A80B74}" srcOrd="1" destOrd="0" presId="urn:microsoft.com/office/officeart/2005/8/layout/vProcess5"/>
    <dgm:cxn modelId="{233C4598-9EE4-42B3-87A6-4AD030CF8824}" type="presOf" srcId="{3195EB6F-8EC4-4E7D-B044-7C8E484746C3}" destId="{8AA82957-463B-4064-909F-247F0A637F2C}" srcOrd="0" destOrd="0" presId="urn:microsoft.com/office/officeart/2005/8/layout/vProcess5"/>
    <dgm:cxn modelId="{ACA12FC7-A41E-486A-BACF-0C7A09F4D35B}" type="presOf" srcId="{D7812695-9B5B-46EF-9EA1-4CE7C1D26522}" destId="{E57A4846-9E7C-48C1-9305-B434A849CBF6}" srcOrd="0" destOrd="0" presId="urn:microsoft.com/office/officeart/2005/8/layout/vProcess5"/>
    <dgm:cxn modelId="{3CB16324-E962-4158-BE64-0883E308A86E}" type="presOf" srcId="{65A45D4D-EE88-446B-9468-25ACFA9CA2C5}" destId="{9B64CD0C-33F4-4155-995D-1ED63D0FD4ED}" srcOrd="1" destOrd="0" presId="urn:microsoft.com/office/officeart/2005/8/layout/vProcess5"/>
    <dgm:cxn modelId="{647772E7-8011-4D6E-9FDB-401EC54D11CF}" srcId="{101096E5-4FDE-4714-A971-DA0811893449}" destId="{65A45D4D-EE88-446B-9468-25ACFA9CA2C5}" srcOrd="2" destOrd="0" parTransId="{52448A5F-E869-4E37-93D8-62D38A5F85BB}" sibTransId="{B452A9CA-94EF-421D-A491-5A850A7711F9}"/>
    <dgm:cxn modelId="{33653E45-1E63-46AA-8F7E-DB22C2B93762}" srcId="{101096E5-4FDE-4714-A971-DA0811893449}" destId="{3195EB6F-8EC4-4E7D-B044-7C8E484746C3}" srcOrd="0" destOrd="0" parTransId="{882048D4-D39B-44E7-8BA5-803A7F1EFD9E}" sibTransId="{18371C8A-8F13-4692-92FF-15EA2911BDC8}"/>
    <dgm:cxn modelId="{FE2C52C7-DC70-4987-A33F-6BA5091FFFEB}" srcId="{101096E5-4FDE-4714-A971-DA0811893449}" destId="{D7812695-9B5B-46EF-9EA1-4CE7C1D26522}" srcOrd="3" destOrd="0" parTransId="{E9E0684A-4A66-47BF-ABAE-0A6A7FCDC773}" sibTransId="{3202D869-B48B-4E65-AEFC-031D8423B4BC}"/>
    <dgm:cxn modelId="{AECB4AF1-9204-4CD0-82FA-2E2BEDA72766}" type="presOf" srcId="{D7812695-9B5B-46EF-9EA1-4CE7C1D26522}" destId="{28775F6C-64F1-4ED0-B0D9-5EF0C55ED3D9}" srcOrd="1" destOrd="0" presId="urn:microsoft.com/office/officeart/2005/8/layout/vProcess5"/>
    <dgm:cxn modelId="{9E264D0D-30C4-4B50-A873-6FF9B5A3CE56}" type="presOf" srcId="{85359DE9-612B-4B6D-AD3C-0BA6A6300C64}" destId="{B60A618A-30D0-4DBD-90BC-5168900CFA04}" srcOrd="0" destOrd="0" presId="urn:microsoft.com/office/officeart/2005/8/layout/vProcess5"/>
    <dgm:cxn modelId="{52F08EE8-33BA-4595-8F57-A0AD3DBC6D6A}" type="presOf" srcId="{FCDC5CC2-B0F9-4CF1-872E-8DF5FC94F8EA}" destId="{F2A3A7AC-16D8-42EB-B558-0CEA19E3EA01}" srcOrd="0" destOrd="0" presId="urn:microsoft.com/office/officeart/2005/8/layout/vProcess5"/>
    <dgm:cxn modelId="{5B0378DC-ACAD-496C-9AA5-4657D9CCF89B}" type="presOf" srcId="{18371C8A-8F13-4692-92FF-15EA2911BDC8}" destId="{166D13D2-C553-46E0-B1A1-4434BC281559}" srcOrd="0" destOrd="0" presId="urn:microsoft.com/office/officeart/2005/8/layout/vProcess5"/>
    <dgm:cxn modelId="{AFEB3837-C337-4BF0-AF21-B05A2BF480D4}" srcId="{101096E5-4FDE-4714-A971-DA0811893449}" destId="{85359DE9-612B-4B6D-AD3C-0BA6A6300C64}" srcOrd="1" destOrd="0" parTransId="{855E50B9-6271-4F1F-9C0E-33B5F55E16E2}" sibTransId="{FCDC5CC2-B0F9-4CF1-872E-8DF5FC94F8EA}"/>
    <dgm:cxn modelId="{8DFAB824-D574-4108-9C68-F79D3A712912}" type="presParOf" srcId="{225BBB31-A349-4E53-A2F1-672AE90730DD}" destId="{A03C1CE8-870B-46B3-91A6-1AEA00044F44}" srcOrd="0" destOrd="0" presId="urn:microsoft.com/office/officeart/2005/8/layout/vProcess5"/>
    <dgm:cxn modelId="{2290A7C2-5407-41B7-81E9-FD06D0D10A9F}" type="presParOf" srcId="{225BBB31-A349-4E53-A2F1-672AE90730DD}" destId="{8AA82957-463B-4064-909F-247F0A637F2C}" srcOrd="1" destOrd="0" presId="urn:microsoft.com/office/officeart/2005/8/layout/vProcess5"/>
    <dgm:cxn modelId="{D64869AA-42A8-48E2-A7CA-487E3FD4F8E6}" type="presParOf" srcId="{225BBB31-A349-4E53-A2F1-672AE90730DD}" destId="{B60A618A-30D0-4DBD-90BC-5168900CFA04}" srcOrd="2" destOrd="0" presId="urn:microsoft.com/office/officeart/2005/8/layout/vProcess5"/>
    <dgm:cxn modelId="{2F5E81B5-C6A0-4008-BF92-4CC02DE33516}" type="presParOf" srcId="{225BBB31-A349-4E53-A2F1-672AE90730DD}" destId="{5BCA81E7-E99D-490C-9078-A33B3A413A32}" srcOrd="3" destOrd="0" presId="urn:microsoft.com/office/officeart/2005/8/layout/vProcess5"/>
    <dgm:cxn modelId="{69BE3FF5-FCF5-4E7F-9964-607E971B574B}" type="presParOf" srcId="{225BBB31-A349-4E53-A2F1-672AE90730DD}" destId="{E57A4846-9E7C-48C1-9305-B434A849CBF6}" srcOrd="4" destOrd="0" presId="urn:microsoft.com/office/officeart/2005/8/layout/vProcess5"/>
    <dgm:cxn modelId="{60F06226-522F-4925-A762-DABB8CF86ABE}" type="presParOf" srcId="{225BBB31-A349-4E53-A2F1-672AE90730DD}" destId="{166D13D2-C553-46E0-B1A1-4434BC281559}" srcOrd="5" destOrd="0" presId="urn:microsoft.com/office/officeart/2005/8/layout/vProcess5"/>
    <dgm:cxn modelId="{FFF9CEA4-7581-48F7-8B6C-CAFDA1A233B2}" type="presParOf" srcId="{225BBB31-A349-4E53-A2F1-672AE90730DD}" destId="{F2A3A7AC-16D8-42EB-B558-0CEA19E3EA01}" srcOrd="6" destOrd="0" presId="urn:microsoft.com/office/officeart/2005/8/layout/vProcess5"/>
    <dgm:cxn modelId="{DDA2FE85-D2D3-41EF-9E3A-795558C9DFF5}" type="presParOf" srcId="{225BBB31-A349-4E53-A2F1-672AE90730DD}" destId="{692C123E-6735-41C6-925E-52A4CDEEC5CA}" srcOrd="7" destOrd="0" presId="urn:microsoft.com/office/officeart/2005/8/layout/vProcess5"/>
    <dgm:cxn modelId="{24B43D9A-CF27-40ED-8052-2C82708CCE59}" type="presParOf" srcId="{225BBB31-A349-4E53-A2F1-672AE90730DD}" destId="{646C34DA-9291-4D79-AA9D-9237E2A80B74}" srcOrd="8" destOrd="0" presId="urn:microsoft.com/office/officeart/2005/8/layout/vProcess5"/>
    <dgm:cxn modelId="{544AC0D6-C2A4-481E-A484-692F7F161DA7}" type="presParOf" srcId="{225BBB31-A349-4E53-A2F1-672AE90730DD}" destId="{9EB8BA1E-365F-449A-B816-E3B6E8BDBF75}" srcOrd="9" destOrd="0" presId="urn:microsoft.com/office/officeart/2005/8/layout/vProcess5"/>
    <dgm:cxn modelId="{7203553A-19A2-459B-9066-3214CEC5B636}" type="presParOf" srcId="{225BBB31-A349-4E53-A2F1-672AE90730DD}" destId="{9B64CD0C-33F4-4155-995D-1ED63D0FD4ED}" srcOrd="10" destOrd="0" presId="urn:microsoft.com/office/officeart/2005/8/layout/vProcess5"/>
    <dgm:cxn modelId="{3351AD67-9BEC-4EFD-B0DB-DB67DFD74892}" type="presParOf" srcId="{225BBB31-A349-4E53-A2F1-672AE90730DD}" destId="{28775F6C-64F1-4ED0-B0D9-5EF0C55ED3D9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52512B2-DB95-4D9F-84BA-A6C0FB470F27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33D45F82-8B32-44B4-BFAA-FBF1AE4A6820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it-IT" dirty="0" smtClean="0"/>
            <a:t>Associazioni di categoria e Ordini professionali e possono presentare</a:t>
          </a:r>
          <a:endParaRPr lang="it-IT" dirty="0"/>
        </a:p>
      </dgm:t>
    </dgm:pt>
    <dgm:pt modelId="{48310B65-A4BC-4B75-8FED-9E7051473F60}" type="parTrans" cxnId="{E781AEE5-FFC2-4063-8D10-884F426D2C5D}">
      <dgm:prSet/>
      <dgm:spPr/>
      <dgm:t>
        <a:bodyPr/>
        <a:lstStyle/>
        <a:p>
          <a:endParaRPr lang="it-IT"/>
        </a:p>
      </dgm:t>
    </dgm:pt>
    <dgm:pt modelId="{597FE377-3172-4668-A11A-3ABEC4C3F11B}" type="sibTrans" cxnId="{E781AEE5-FFC2-4063-8D10-884F426D2C5D}">
      <dgm:prSet/>
      <dgm:spPr/>
      <dgm:t>
        <a:bodyPr/>
        <a:lstStyle/>
        <a:p>
          <a:endParaRPr lang="it-IT"/>
        </a:p>
      </dgm:t>
    </dgm:pt>
    <dgm:pt modelId="{6163C735-99E3-4CA2-8DEE-E00C056CEB6D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dirty="0" smtClean="0"/>
            <a:t>istanze di interpello </a:t>
          </a:r>
          <a:endParaRPr lang="it-IT" dirty="0"/>
        </a:p>
      </dgm:t>
    </dgm:pt>
    <dgm:pt modelId="{CA6B13F7-6C86-489D-987C-606CE466A7BC}" type="parTrans" cxnId="{92920970-F982-412F-974F-B5D8751969D7}">
      <dgm:prSet/>
      <dgm:spPr/>
      <dgm:t>
        <a:bodyPr/>
        <a:lstStyle/>
        <a:p>
          <a:endParaRPr lang="it-IT"/>
        </a:p>
      </dgm:t>
    </dgm:pt>
    <dgm:pt modelId="{29B87D2E-3C1E-4500-9365-F24A02AA58FE}" type="sibTrans" cxnId="{92920970-F982-412F-974F-B5D8751969D7}">
      <dgm:prSet/>
      <dgm:spPr/>
      <dgm:t>
        <a:bodyPr/>
        <a:lstStyle/>
        <a:p>
          <a:endParaRPr lang="it-IT"/>
        </a:p>
      </dgm:t>
    </dgm:pt>
    <dgm:pt modelId="{C7040531-2D20-4F6A-B734-CED54A22F6A6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dirty="0" smtClean="0"/>
            <a:t>qualora riguardino un loro caso concreto o su procura del cliente </a:t>
          </a:r>
          <a:endParaRPr lang="it-IT" dirty="0"/>
        </a:p>
      </dgm:t>
    </dgm:pt>
    <dgm:pt modelId="{CB3ACE21-6688-4F6F-97E8-3AB40D462321}" type="parTrans" cxnId="{40A079D3-15E0-4783-87E1-E9FFDD972530}">
      <dgm:prSet/>
      <dgm:spPr/>
      <dgm:t>
        <a:bodyPr/>
        <a:lstStyle/>
        <a:p>
          <a:endParaRPr lang="it-IT"/>
        </a:p>
      </dgm:t>
    </dgm:pt>
    <dgm:pt modelId="{96DB6CE5-DEEE-43EE-AE3C-E9BB5DB6F7E5}" type="sibTrans" cxnId="{40A079D3-15E0-4783-87E1-E9FFDD972530}">
      <dgm:prSet/>
      <dgm:spPr/>
      <dgm:t>
        <a:bodyPr/>
        <a:lstStyle/>
        <a:p>
          <a:endParaRPr lang="it-IT"/>
        </a:p>
      </dgm:t>
    </dgm:pt>
    <dgm:pt modelId="{AB3BAC72-5D76-4A09-B28F-5C4B68653DC3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it-IT" dirty="0" smtClean="0"/>
            <a:t>richieste di consulenza</a:t>
          </a:r>
          <a:endParaRPr lang="it-IT" dirty="0"/>
        </a:p>
      </dgm:t>
    </dgm:pt>
    <dgm:pt modelId="{E2D9CFF3-1C08-40A1-939B-02111756FDA3}" type="sibTrans" cxnId="{65274D85-A48B-4DE8-BAAC-EDD4B9635700}">
      <dgm:prSet/>
      <dgm:spPr/>
      <dgm:t>
        <a:bodyPr/>
        <a:lstStyle/>
        <a:p>
          <a:endParaRPr lang="it-IT"/>
        </a:p>
      </dgm:t>
    </dgm:pt>
    <dgm:pt modelId="{3D30C86D-7F46-4BDB-8B33-434B4D0373CA}" type="parTrans" cxnId="{65274D85-A48B-4DE8-BAAC-EDD4B9635700}">
      <dgm:prSet/>
      <dgm:spPr/>
      <dgm:t>
        <a:bodyPr/>
        <a:lstStyle/>
        <a:p>
          <a:endParaRPr lang="it-IT"/>
        </a:p>
      </dgm:t>
    </dgm:pt>
    <dgm:pt modelId="{F7601EE9-8C73-4E09-8C32-75A71F347AD6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it-IT" dirty="0" smtClean="0"/>
            <a:t>riferite a quesiti di interesse generale della categoria rappresentata</a:t>
          </a:r>
          <a:endParaRPr lang="it-IT" dirty="0"/>
        </a:p>
      </dgm:t>
    </dgm:pt>
    <dgm:pt modelId="{4CCFFE43-1E56-4729-9C7E-0C522B2D2409}" type="parTrans" cxnId="{A3225DF7-7503-443F-BF48-D8E5B17FBF0D}">
      <dgm:prSet/>
      <dgm:spPr/>
      <dgm:t>
        <a:bodyPr/>
        <a:lstStyle/>
        <a:p>
          <a:endParaRPr lang="it-IT"/>
        </a:p>
      </dgm:t>
    </dgm:pt>
    <dgm:pt modelId="{65E7C543-AC38-4331-A8E1-8AE67F72A478}" type="sibTrans" cxnId="{A3225DF7-7503-443F-BF48-D8E5B17FBF0D}">
      <dgm:prSet/>
      <dgm:spPr/>
      <dgm:t>
        <a:bodyPr/>
        <a:lstStyle/>
        <a:p>
          <a:endParaRPr lang="it-IT"/>
        </a:p>
      </dgm:t>
    </dgm:pt>
    <dgm:pt modelId="{B5421460-ED32-4AD2-BB09-678915B4BEDB}" type="pres">
      <dgm:prSet presAssocID="{552512B2-DB95-4D9F-84BA-A6C0FB470F27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918491B5-2229-46E0-A539-1029B8E43E1B}" type="pres">
      <dgm:prSet presAssocID="{33D45F82-8B32-44B4-BFAA-FBF1AE4A6820}" presName="vertOne" presStyleCnt="0"/>
      <dgm:spPr/>
    </dgm:pt>
    <dgm:pt modelId="{061BCA27-981A-4174-84FD-B1BDEE640F37}" type="pres">
      <dgm:prSet presAssocID="{33D45F82-8B32-44B4-BFAA-FBF1AE4A6820}" presName="txOne" presStyleLbl="node0" presStyleIdx="0" presStyleCnt="1" custLinFactNeighborX="-5236" custLinFactNeighborY="3434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488C205-6649-4700-932A-2F121F36B2C5}" type="pres">
      <dgm:prSet presAssocID="{33D45F82-8B32-44B4-BFAA-FBF1AE4A6820}" presName="parTransOne" presStyleCnt="0"/>
      <dgm:spPr/>
    </dgm:pt>
    <dgm:pt modelId="{D330F818-79EA-4BEA-BA4D-ED02D5131AB9}" type="pres">
      <dgm:prSet presAssocID="{33D45F82-8B32-44B4-BFAA-FBF1AE4A6820}" presName="horzOne" presStyleCnt="0"/>
      <dgm:spPr/>
    </dgm:pt>
    <dgm:pt modelId="{0B0DF1B3-55A7-480B-8580-C5C69F0EDDCE}" type="pres">
      <dgm:prSet presAssocID="{6163C735-99E3-4CA2-8DEE-E00C056CEB6D}" presName="vertTwo" presStyleCnt="0"/>
      <dgm:spPr/>
    </dgm:pt>
    <dgm:pt modelId="{FD4A4493-2E86-4218-BF7F-B6A3B3BCF5D7}" type="pres">
      <dgm:prSet presAssocID="{6163C735-99E3-4CA2-8DEE-E00C056CEB6D}" presName="txTwo" presStyleLbl="node2" presStyleIdx="0" presStyleCnt="2" custLinFactNeighborX="520" custLinFactNeighborY="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E76F3333-C876-4E28-9FB3-557F7FE8B3B4}" type="pres">
      <dgm:prSet presAssocID="{6163C735-99E3-4CA2-8DEE-E00C056CEB6D}" presName="parTransTwo" presStyleCnt="0"/>
      <dgm:spPr/>
    </dgm:pt>
    <dgm:pt modelId="{02F86DCE-1FF0-4EF7-A40F-4557C444217B}" type="pres">
      <dgm:prSet presAssocID="{6163C735-99E3-4CA2-8DEE-E00C056CEB6D}" presName="horzTwo" presStyleCnt="0"/>
      <dgm:spPr/>
    </dgm:pt>
    <dgm:pt modelId="{2C4FE415-C3F4-4ED8-8161-E8A02E3A2277}" type="pres">
      <dgm:prSet presAssocID="{C7040531-2D20-4F6A-B734-CED54A22F6A6}" presName="vertThree" presStyleCnt="0"/>
      <dgm:spPr/>
    </dgm:pt>
    <dgm:pt modelId="{7EFA3E32-47A5-45FD-BA8F-F1C388364DE7}" type="pres">
      <dgm:prSet presAssocID="{C7040531-2D20-4F6A-B734-CED54A22F6A6}" presName="txThre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D2B0CDFE-C060-49AB-9F50-50CD6D0BC3EF}" type="pres">
      <dgm:prSet presAssocID="{C7040531-2D20-4F6A-B734-CED54A22F6A6}" presName="horzThree" presStyleCnt="0"/>
      <dgm:spPr/>
    </dgm:pt>
    <dgm:pt modelId="{10A86B35-3F91-4236-8CD7-D14B93C9F8C2}" type="pres">
      <dgm:prSet presAssocID="{29B87D2E-3C1E-4500-9365-F24A02AA58FE}" presName="sibSpaceTwo" presStyleCnt="0"/>
      <dgm:spPr/>
    </dgm:pt>
    <dgm:pt modelId="{100238E8-1BE9-418F-BB8E-181CE745BD50}" type="pres">
      <dgm:prSet presAssocID="{AB3BAC72-5D76-4A09-B28F-5C4B68653DC3}" presName="vertTwo" presStyleCnt="0"/>
      <dgm:spPr/>
    </dgm:pt>
    <dgm:pt modelId="{9F46C37E-4C4D-432E-8DA4-CE2C42429BF3}" type="pres">
      <dgm:prSet presAssocID="{AB3BAC72-5D76-4A09-B28F-5C4B68653DC3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57CEA67F-1E46-4E2C-8251-2B9CE71E87AC}" type="pres">
      <dgm:prSet presAssocID="{AB3BAC72-5D76-4A09-B28F-5C4B68653DC3}" presName="parTransTwo" presStyleCnt="0"/>
      <dgm:spPr/>
    </dgm:pt>
    <dgm:pt modelId="{1C38D89B-2FDE-40FE-A899-FEB91BB8147A}" type="pres">
      <dgm:prSet presAssocID="{AB3BAC72-5D76-4A09-B28F-5C4B68653DC3}" presName="horzTwo" presStyleCnt="0"/>
      <dgm:spPr/>
    </dgm:pt>
    <dgm:pt modelId="{8A14F2D3-94C3-4379-9D24-909115702936}" type="pres">
      <dgm:prSet presAssocID="{F7601EE9-8C73-4E09-8C32-75A71F347AD6}" presName="vertThree" presStyleCnt="0"/>
      <dgm:spPr/>
    </dgm:pt>
    <dgm:pt modelId="{0416AF2C-E6E0-4064-9C53-C7FCB965AE7A}" type="pres">
      <dgm:prSet presAssocID="{F7601EE9-8C73-4E09-8C32-75A71F347AD6}" presName="txThre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80EE074B-3B9E-4505-A229-91C3B53261EB}" type="pres">
      <dgm:prSet presAssocID="{F7601EE9-8C73-4E09-8C32-75A71F347AD6}" presName="horzThree" presStyleCnt="0"/>
      <dgm:spPr/>
    </dgm:pt>
  </dgm:ptLst>
  <dgm:cxnLst>
    <dgm:cxn modelId="{799832A7-C67F-4767-BD4A-E8CB3072BF88}" type="presOf" srcId="{C7040531-2D20-4F6A-B734-CED54A22F6A6}" destId="{7EFA3E32-47A5-45FD-BA8F-F1C388364DE7}" srcOrd="0" destOrd="0" presId="urn:microsoft.com/office/officeart/2005/8/layout/hierarchy4"/>
    <dgm:cxn modelId="{A3225DF7-7503-443F-BF48-D8E5B17FBF0D}" srcId="{AB3BAC72-5D76-4A09-B28F-5C4B68653DC3}" destId="{F7601EE9-8C73-4E09-8C32-75A71F347AD6}" srcOrd="0" destOrd="0" parTransId="{4CCFFE43-1E56-4729-9C7E-0C522B2D2409}" sibTransId="{65E7C543-AC38-4331-A8E1-8AE67F72A478}"/>
    <dgm:cxn modelId="{40A079D3-15E0-4783-87E1-E9FFDD972530}" srcId="{6163C735-99E3-4CA2-8DEE-E00C056CEB6D}" destId="{C7040531-2D20-4F6A-B734-CED54A22F6A6}" srcOrd="0" destOrd="0" parTransId="{CB3ACE21-6688-4F6F-97E8-3AB40D462321}" sibTransId="{96DB6CE5-DEEE-43EE-AE3C-E9BB5DB6F7E5}"/>
    <dgm:cxn modelId="{E781AEE5-FFC2-4063-8D10-884F426D2C5D}" srcId="{552512B2-DB95-4D9F-84BA-A6C0FB470F27}" destId="{33D45F82-8B32-44B4-BFAA-FBF1AE4A6820}" srcOrd="0" destOrd="0" parTransId="{48310B65-A4BC-4B75-8FED-9E7051473F60}" sibTransId="{597FE377-3172-4668-A11A-3ABEC4C3F11B}"/>
    <dgm:cxn modelId="{65274D85-A48B-4DE8-BAAC-EDD4B9635700}" srcId="{33D45F82-8B32-44B4-BFAA-FBF1AE4A6820}" destId="{AB3BAC72-5D76-4A09-B28F-5C4B68653DC3}" srcOrd="1" destOrd="0" parTransId="{3D30C86D-7F46-4BDB-8B33-434B4D0373CA}" sibTransId="{E2D9CFF3-1C08-40A1-939B-02111756FDA3}"/>
    <dgm:cxn modelId="{F5633692-0939-4C93-9E85-D4EB65E6C4A3}" type="presOf" srcId="{6163C735-99E3-4CA2-8DEE-E00C056CEB6D}" destId="{FD4A4493-2E86-4218-BF7F-B6A3B3BCF5D7}" srcOrd="0" destOrd="0" presId="urn:microsoft.com/office/officeart/2005/8/layout/hierarchy4"/>
    <dgm:cxn modelId="{23EDC6E0-360A-44F0-AE0C-72B7DE560930}" type="presOf" srcId="{F7601EE9-8C73-4E09-8C32-75A71F347AD6}" destId="{0416AF2C-E6E0-4064-9C53-C7FCB965AE7A}" srcOrd="0" destOrd="0" presId="urn:microsoft.com/office/officeart/2005/8/layout/hierarchy4"/>
    <dgm:cxn modelId="{92920970-F982-412F-974F-B5D8751969D7}" srcId="{33D45F82-8B32-44B4-BFAA-FBF1AE4A6820}" destId="{6163C735-99E3-4CA2-8DEE-E00C056CEB6D}" srcOrd="0" destOrd="0" parTransId="{CA6B13F7-6C86-489D-987C-606CE466A7BC}" sibTransId="{29B87D2E-3C1E-4500-9365-F24A02AA58FE}"/>
    <dgm:cxn modelId="{29C19712-676E-43BB-96E2-55BFCBEA781C}" type="presOf" srcId="{AB3BAC72-5D76-4A09-B28F-5C4B68653DC3}" destId="{9F46C37E-4C4D-432E-8DA4-CE2C42429BF3}" srcOrd="0" destOrd="0" presId="urn:microsoft.com/office/officeart/2005/8/layout/hierarchy4"/>
    <dgm:cxn modelId="{EFBB3FFE-132F-457D-9C3D-21425E359735}" type="presOf" srcId="{552512B2-DB95-4D9F-84BA-A6C0FB470F27}" destId="{B5421460-ED32-4AD2-BB09-678915B4BEDB}" srcOrd="0" destOrd="0" presId="urn:microsoft.com/office/officeart/2005/8/layout/hierarchy4"/>
    <dgm:cxn modelId="{CE5AE771-7B42-42B0-AE95-9775853078F2}" type="presOf" srcId="{33D45F82-8B32-44B4-BFAA-FBF1AE4A6820}" destId="{061BCA27-981A-4174-84FD-B1BDEE640F37}" srcOrd="0" destOrd="0" presId="urn:microsoft.com/office/officeart/2005/8/layout/hierarchy4"/>
    <dgm:cxn modelId="{3A597685-CA16-43CA-A41A-97B852709EB4}" type="presParOf" srcId="{B5421460-ED32-4AD2-BB09-678915B4BEDB}" destId="{918491B5-2229-46E0-A539-1029B8E43E1B}" srcOrd="0" destOrd="0" presId="urn:microsoft.com/office/officeart/2005/8/layout/hierarchy4"/>
    <dgm:cxn modelId="{0A045030-B25C-4AD4-A417-C98163BBF0FD}" type="presParOf" srcId="{918491B5-2229-46E0-A539-1029B8E43E1B}" destId="{061BCA27-981A-4174-84FD-B1BDEE640F37}" srcOrd="0" destOrd="0" presId="urn:microsoft.com/office/officeart/2005/8/layout/hierarchy4"/>
    <dgm:cxn modelId="{5D0DB804-3C5F-402B-B60D-4C8E2A719F91}" type="presParOf" srcId="{918491B5-2229-46E0-A539-1029B8E43E1B}" destId="{C488C205-6649-4700-932A-2F121F36B2C5}" srcOrd="1" destOrd="0" presId="urn:microsoft.com/office/officeart/2005/8/layout/hierarchy4"/>
    <dgm:cxn modelId="{DD43E73D-DE5E-41A4-8EC2-0702486F12C2}" type="presParOf" srcId="{918491B5-2229-46E0-A539-1029B8E43E1B}" destId="{D330F818-79EA-4BEA-BA4D-ED02D5131AB9}" srcOrd="2" destOrd="0" presId="urn:microsoft.com/office/officeart/2005/8/layout/hierarchy4"/>
    <dgm:cxn modelId="{DDC7D2CE-007A-42B3-B609-0B9420226048}" type="presParOf" srcId="{D330F818-79EA-4BEA-BA4D-ED02D5131AB9}" destId="{0B0DF1B3-55A7-480B-8580-C5C69F0EDDCE}" srcOrd="0" destOrd="0" presId="urn:microsoft.com/office/officeart/2005/8/layout/hierarchy4"/>
    <dgm:cxn modelId="{916CCC92-B651-4607-99D7-9B5C5D73A13D}" type="presParOf" srcId="{0B0DF1B3-55A7-480B-8580-C5C69F0EDDCE}" destId="{FD4A4493-2E86-4218-BF7F-B6A3B3BCF5D7}" srcOrd="0" destOrd="0" presId="urn:microsoft.com/office/officeart/2005/8/layout/hierarchy4"/>
    <dgm:cxn modelId="{1D3601C7-9383-480A-9E9B-400B6AF4B53E}" type="presParOf" srcId="{0B0DF1B3-55A7-480B-8580-C5C69F0EDDCE}" destId="{E76F3333-C876-4E28-9FB3-557F7FE8B3B4}" srcOrd="1" destOrd="0" presId="urn:microsoft.com/office/officeart/2005/8/layout/hierarchy4"/>
    <dgm:cxn modelId="{4D2B3A71-6A62-40E6-A04A-DAE13287E89F}" type="presParOf" srcId="{0B0DF1B3-55A7-480B-8580-C5C69F0EDDCE}" destId="{02F86DCE-1FF0-4EF7-A40F-4557C444217B}" srcOrd="2" destOrd="0" presId="urn:microsoft.com/office/officeart/2005/8/layout/hierarchy4"/>
    <dgm:cxn modelId="{1270FBAA-FB23-41CB-AA77-6AD7BC265D6C}" type="presParOf" srcId="{02F86DCE-1FF0-4EF7-A40F-4557C444217B}" destId="{2C4FE415-C3F4-4ED8-8161-E8A02E3A2277}" srcOrd="0" destOrd="0" presId="urn:microsoft.com/office/officeart/2005/8/layout/hierarchy4"/>
    <dgm:cxn modelId="{0BF4E491-CA82-4870-9091-15E21F6023DA}" type="presParOf" srcId="{2C4FE415-C3F4-4ED8-8161-E8A02E3A2277}" destId="{7EFA3E32-47A5-45FD-BA8F-F1C388364DE7}" srcOrd="0" destOrd="0" presId="urn:microsoft.com/office/officeart/2005/8/layout/hierarchy4"/>
    <dgm:cxn modelId="{3A932805-61CF-4AB7-9E06-62029F1AD67C}" type="presParOf" srcId="{2C4FE415-C3F4-4ED8-8161-E8A02E3A2277}" destId="{D2B0CDFE-C060-49AB-9F50-50CD6D0BC3EF}" srcOrd="1" destOrd="0" presId="urn:microsoft.com/office/officeart/2005/8/layout/hierarchy4"/>
    <dgm:cxn modelId="{8C0D48BC-A63E-44EF-A035-371F3AC1B480}" type="presParOf" srcId="{D330F818-79EA-4BEA-BA4D-ED02D5131AB9}" destId="{10A86B35-3F91-4236-8CD7-D14B93C9F8C2}" srcOrd="1" destOrd="0" presId="urn:microsoft.com/office/officeart/2005/8/layout/hierarchy4"/>
    <dgm:cxn modelId="{235C6064-6108-4831-9212-5EB5681B017D}" type="presParOf" srcId="{D330F818-79EA-4BEA-BA4D-ED02D5131AB9}" destId="{100238E8-1BE9-418F-BB8E-181CE745BD50}" srcOrd="2" destOrd="0" presId="urn:microsoft.com/office/officeart/2005/8/layout/hierarchy4"/>
    <dgm:cxn modelId="{58C6B454-31CE-409B-B7EB-A5B893F5B26A}" type="presParOf" srcId="{100238E8-1BE9-418F-BB8E-181CE745BD50}" destId="{9F46C37E-4C4D-432E-8DA4-CE2C42429BF3}" srcOrd="0" destOrd="0" presId="urn:microsoft.com/office/officeart/2005/8/layout/hierarchy4"/>
    <dgm:cxn modelId="{05B28BBF-9179-4AD2-AC58-C98B21780AB7}" type="presParOf" srcId="{100238E8-1BE9-418F-BB8E-181CE745BD50}" destId="{57CEA67F-1E46-4E2C-8251-2B9CE71E87AC}" srcOrd="1" destOrd="0" presId="urn:microsoft.com/office/officeart/2005/8/layout/hierarchy4"/>
    <dgm:cxn modelId="{049A8938-619E-4E4D-B7F6-76F4A38D2201}" type="presParOf" srcId="{100238E8-1BE9-418F-BB8E-181CE745BD50}" destId="{1C38D89B-2FDE-40FE-A899-FEB91BB8147A}" srcOrd="2" destOrd="0" presId="urn:microsoft.com/office/officeart/2005/8/layout/hierarchy4"/>
    <dgm:cxn modelId="{C96B2DAC-94EF-498E-BF79-E99F45FCE564}" type="presParOf" srcId="{1C38D89B-2FDE-40FE-A899-FEB91BB8147A}" destId="{8A14F2D3-94C3-4379-9D24-909115702936}" srcOrd="0" destOrd="0" presId="urn:microsoft.com/office/officeart/2005/8/layout/hierarchy4"/>
    <dgm:cxn modelId="{DC8F6B8F-5518-4EF3-8BCE-871210705CF2}" type="presParOf" srcId="{8A14F2D3-94C3-4379-9D24-909115702936}" destId="{0416AF2C-E6E0-4064-9C53-C7FCB965AE7A}" srcOrd="0" destOrd="0" presId="urn:microsoft.com/office/officeart/2005/8/layout/hierarchy4"/>
    <dgm:cxn modelId="{F1B8B460-3F39-45E2-9F0B-F12C14197030}" type="presParOf" srcId="{8A14F2D3-94C3-4379-9D24-909115702936}" destId="{80EE074B-3B9E-4505-A229-91C3B53261EB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32D1DE4B-2DDE-4951-965E-27B56DDF22CD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7406DA67-55C3-473E-9FBE-EAC2212340D0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it-IT" dirty="0" smtClean="0"/>
            <a:t>Secondo la rilevanza territoriale del soggetto richiedente o della complessità o novità delle questioni interpretative prospettate</a:t>
          </a:r>
          <a:endParaRPr lang="it-IT" dirty="0"/>
        </a:p>
      </dgm:t>
    </dgm:pt>
    <dgm:pt modelId="{4DD90E4F-7515-4F73-832D-C8A60286150E}" type="parTrans" cxnId="{978A8980-1BB0-4F10-BA8A-8E891BF0E635}">
      <dgm:prSet/>
      <dgm:spPr/>
      <dgm:t>
        <a:bodyPr/>
        <a:lstStyle/>
        <a:p>
          <a:endParaRPr lang="it-IT"/>
        </a:p>
      </dgm:t>
    </dgm:pt>
    <dgm:pt modelId="{C4B13EF4-479A-45D1-B239-C076D7D4F7BD}" type="sibTrans" cxnId="{978A8980-1BB0-4F10-BA8A-8E891BF0E635}">
      <dgm:prSet/>
      <dgm:spPr/>
      <dgm:t>
        <a:bodyPr/>
        <a:lstStyle/>
        <a:p>
          <a:endParaRPr lang="it-IT"/>
        </a:p>
      </dgm:t>
    </dgm:pt>
    <dgm:pt modelId="{A25FBF0F-66EE-44A2-BEFC-7396BB7D13B0}">
      <dgm:prSet/>
      <dgm:spPr>
        <a:solidFill>
          <a:srgbClr val="990033">
            <a:alpha val="90000"/>
          </a:srgbClr>
        </a:solidFill>
      </dgm:spPr>
      <dgm:t>
        <a:bodyPr/>
        <a:lstStyle/>
        <a:p>
          <a:pPr rtl="0"/>
          <a:r>
            <a:rPr lang="it-IT" dirty="0" smtClean="0"/>
            <a:t>La competenza a fornire la consulenza giuridica è</a:t>
          </a:r>
          <a:endParaRPr lang="it-IT" dirty="0"/>
        </a:p>
      </dgm:t>
    </dgm:pt>
    <dgm:pt modelId="{C31CED30-AF96-4BCE-B826-77AC87F6291D}" type="parTrans" cxnId="{44FBBA23-283B-4CF2-9427-B965CF546039}">
      <dgm:prSet/>
      <dgm:spPr/>
      <dgm:t>
        <a:bodyPr/>
        <a:lstStyle/>
        <a:p>
          <a:endParaRPr lang="it-IT"/>
        </a:p>
      </dgm:t>
    </dgm:pt>
    <dgm:pt modelId="{5A10582F-5B6D-42A1-A28D-8840B39384E9}" type="sibTrans" cxnId="{44FBBA23-283B-4CF2-9427-B965CF546039}">
      <dgm:prSet/>
      <dgm:spPr/>
      <dgm:t>
        <a:bodyPr/>
        <a:lstStyle/>
        <a:p>
          <a:endParaRPr lang="it-IT"/>
        </a:p>
      </dgm:t>
    </dgm:pt>
    <dgm:pt modelId="{918F174C-F610-481F-B65D-2BF364568BE0}">
      <dgm:prSet/>
      <dgm:spPr>
        <a:solidFill>
          <a:srgbClr val="990033">
            <a:alpha val="90000"/>
          </a:srgbClr>
        </a:solidFill>
      </dgm:spPr>
      <dgm:t>
        <a:bodyPr/>
        <a:lstStyle/>
        <a:p>
          <a:pPr rtl="0"/>
          <a:r>
            <a:rPr lang="it-IT" dirty="0" smtClean="0"/>
            <a:t>attribuita alle Direzioni regionali</a:t>
          </a:r>
          <a:endParaRPr lang="it-IT" dirty="0"/>
        </a:p>
      </dgm:t>
    </dgm:pt>
    <dgm:pt modelId="{72481D57-6D61-41C1-8258-099744E8E391}" type="parTrans" cxnId="{78F0F022-545D-4E17-BAD2-C45467CA3FE2}">
      <dgm:prSet/>
      <dgm:spPr/>
      <dgm:t>
        <a:bodyPr/>
        <a:lstStyle/>
        <a:p>
          <a:endParaRPr lang="it-IT"/>
        </a:p>
      </dgm:t>
    </dgm:pt>
    <dgm:pt modelId="{B5CE828F-21FC-4560-A3A7-A6C2DA86FBFA}" type="sibTrans" cxnId="{78F0F022-545D-4E17-BAD2-C45467CA3FE2}">
      <dgm:prSet/>
      <dgm:spPr/>
      <dgm:t>
        <a:bodyPr/>
        <a:lstStyle/>
        <a:p>
          <a:endParaRPr lang="it-IT"/>
        </a:p>
      </dgm:t>
    </dgm:pt>
    <dgm:pt modelId="{218F6F76-450E-4D04-A1EB-F6D096E44DDD}">
      <dgm:prSet/>
      <dgm:spPr>
        <a:solidFill>
          <a:srgbClr val="990033">
            <a:alpha val="90000"/>
          </a:srgbClr>
        </a:solidFill>
      </dgm:spPr>
      <dgm:t>
        <a:bodyPr/>
        <a:lstStyle/>
        <a:p>
          <a:pPr rtl="0"/>
          <a:r>
            <a:rPr lang="it-IT" dirty="0" smtClean="0"/>
            <a:t>oppure alla Divisione Contribuenti </a:t>
          </a:r>
          <a:endParaRPr lang="it-IT" dirty="0"/>
        </a:p>
      </dgm:t>
    </dgm:pt>
    <dgm:pt modelId="{8F5FF2E4-9AC7-4F42-AC39-53762FDFCF03}" type="parTrans" cxnId="{9F5CFB99-4135-46F2-904C-C47E2FA772E5}">
      <dgm:prSet/>
      <dgm:spPr/>
      <dgm:t>
        <a:bodyPr/>
        <a:lstStyle/>
        <a:p>
          <a:endParaRPr lang="it-IT"/>
        </a:p>
      </dgm:t>
    </dgm:pt>
    <dgm:pt modelId="{1D5425E8-AC60-4812-8BDA-148FDF76DAF6}" type="sibTrans" cxnId="{9F5CFB99-4135-46F2-904C-C47E2FA772E5}">
      <dgm:prSet/>
      <dgm:spPr/>
      <dgm:t>
        <a:bodyPr/>
        <a:lstStyle/>
        <a:p>
          <a:endParaRPr lang="it-IT"/>
        </a:p>
      </dgm:t>
    </dgm:pt>
    <dgm:pt modelId="{739FF02C-8FE1-46ED-A034-C3AA969CFCC0}" type="pres">
      <dgm:prSet presAssocID="{32D1DE4B-2DDE-4951-965E-27B56DDF22C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BFA4E22F-2665-42F4-BCC7-338A0D950283}" type="pres">
      <dgm:prSet presAssocID="{7406DA67-55C3-473E-9FBE-EAC2212340D0}" presName="root" presStyleCnt="0"/>
      <dgm:spPr/>
    </dgm:pt>
    <dgm:pt modelId="{9F3EC2C4-F9D0-4624-A673-88AD089B1CAB}" type="pres">
      <dgm:prSet presAssocID="{7406DA67-55C3-473E-9FBE-EAC2212340D0}" presName="rootComposite" presStyleCnt="0"/>
      <dgm:spPr/>
    </dgm:pt>
    <dgm:pt modelId="{589E197B-9301-471C-B12F-154AD02846D5}" type="pres">
      <dgm:prSet presAssocID="{7406DA67-55C3-473E-9FBE-EAC2212340D0}" presName="rootText" presStyleLbl="node1" presStyleIdx="0" presStyleCnt="1" custScaleX="189104"/>
      <dgm:spPr/>
      <dgm:t>
        <a:bodyPr/>
        <a:lstStyle/>
        <a:p>
          <a:endParaRPr lang="it-IT"/>
        </a:p>
      </dgm:t>
    </dgm:pt>
    <dgm:pt modelId="{89C4555F-1366-4EF3-B879-FEB09F563942}" type="pres">
      <dgm:prSet presAssocID="{7406DA67-55C3-473E-9FBE-EAC2212340D0}" presName="rootConnector" presStyleLbl="node1" presStyleIdx="0" presStyleCnt="1"/>
      <dgm:spPr/>
      <dgm:t>
        <a:bodyPr/>
        <a:lstStyle/>
        <a:p>
          <a:endParaRPr lang="it-IT"/>
        </a:p>
      </dgm:t>
    </dgm:pt>
    <dgm:pt modelId="{ED848D00-7945-4994-AF1E-736FAF602F14}" type="pres">
      <dgm:prSet presAssocID="{7406DA67-55C3-473E-9FBE-EAC2212340D0}" presName="childShape" presStyleCnt="0"/>
      <dgm:spPr/>
    </dgm:pt>
    <dgm:pt modelId="{CC09149B-8EC6-4D32-B91E-B8CEA7ACEEA7}" type="pres">
      <dgm:prSet presAssocID="{C31CED30-AF96-4BCE-B826-77AC87F6291D}" presName="Name13" presStyleLbl="parChTrans1D2" presStyleIdx="0" presStyleCnt="1"/>
      <dgm:spPr/>
      <dgm:t>
        <a:bodyPr/>
        <a:lstStyle/>
        <a:p>
          <a:endParaRPr lang="it-IT"/>
        </a:p>
      </dgm:t>
    </dgm:pt>
    <dgm:pt modelId="{51A5B1FF-91A9-4000-90EC-B8391D7FAF23}" type="pres">
      <dgm:prSet presAssocID="{A25FBF0F-66EE-44A2-BEFC-7396BB7D13B0}" presName="childText" presStyleLbl="bgAcc1" presStyleIdx="0" presStyleCnt="1" custScaleX="25970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CD8680EE-8ECC-434D-B5C7-B832B2931810}" type="presOf" srcId="{7406DA67-55C3-473E-9FBE-EAC2212340D0}" destId="{589E197B-9301-471C-B12F-154AD02846D5}" srcOrd="0" destOrd="0" presId="urn:microsoft.com/office/officeart/2005/8/layout/hierarchy3"/>
    <dgm:cxn modelId="{EE3D165A-A0ED-4B66-88B8-B707DF73E422}" type="presOf" srcId="{918F174C-F610-481F-B65D-2BF364568BE0}" destId="{51A5B1FF-91A9-4000-90EC-B8391D7FAF23}" srcOrd="0" destOrd="1" presId="urn:microsoft.com/office/officeart/2005/8/layout/hierarchy3"/>
    <dgm:cxn modelId="{80BF97D1-699F-4EAB-BDDB-6835EFBC7587}" type="presOf" srcId="{32D1DE4B-2DDE-4951-965E-27B56DDF22CD}" destId="{739FF02C-8FE1-46ED-A034-C3AA969CFCC0}" srcOrd="0" destOrd="0" presId="urn:microsoft.com/office/officeart/2005/8/layout/hierarchy3"/>
    <dgm:cxn modelId="{DE9D5B29-6E79-4F1A-A2E0-705E0174DCDE}" type="presOf" srcId="{C31CED30-AF96-4BCE-B826-77AC87F6291D}" destId="{CC09149B-8EC6-4D32-B91E-B8CEA7ACEEA7}" srcOrd="0" destOrd="0" presId="urn:microsoft.com/office/officeart/2005/8/layout/hierarchy3"/>
    <dgm:cxn modelId="{A835B27D-3268-43D3-8759-130667E809EF}" type="presOf" srcId="{218F6F76-450E-4D04-A1EB-F6D096E44DDD}" destId="{51A5B1FF-91A9-4000-90EC-B8391D7FAF23}" srcOrd="0" destOrd="2" presId="urn:microsoft.com/office/officeart/2005/8/layout/hierarchy3"/>
    <dgm:cxn modelId="{44FBBA23-283B-4CF2-9427-B965CF546039}" srcId="{7406DA67-55C3-473E-9FBE-EAC2212340D0}" destId="{A25FBF0F-66EE-44A2-BEFC-7396BB7D13B0}" srcOrd="0" destOrd="0" parTransId="{C31CED30-AF96-4BCE-B826-77AC87F6291D}" sibTransId="{5A10582F-5B6D-42A1-A28D-8840B39384E9}"/>
    <dgm:cxn modelId="{78F0F022-545D-4E17-BAD2-C45467CA3FE2}" srcId="{A25FBF0F-66EE-44A2-BEFC-7396BB7D13B0}" destId="{918F174C-F610-481F-B65D-2BF364568BE0}" srcOrd="0" destOrd="0" parTransId="{72481D57-6D61-41C1-8258-099744E8E391}" sibTransId="{B5CE828F-21FC-4560-A3A7-A6C2DA86FBFA}"/>
    <dgm:cxn modelId="{D89F06FC-94BB-4FEA-A958-2F12B26CCE3E}" type="presOf" srcId="{A25FBF0F-66EE-44A2-BEFC-7396BB7D13B0}" destId="{51A5B1FF-91A9-4000-90EC-B8391D7FAF23}" srcOrd="0" destOrd="0" presId="urn:microsoft.com/office/officeart/2005/8/layout/hierarchy3"/>
    <dgm:cxn modelId="{710845C6-FD9E-4ED0-96F0-09A214D6A698}" type="presOf" srcId="{7406DA67-55C3-473E-9FBE-EAC2212340D0}" destId="{89C4555F-1366-4EF3-B879-FEB09F563942}" srcOrd="1" destOrd="0" presId="urn:microsoft.com/office/officeart/2005/8/layout/hierarchy3"/>
    <dgm:cxn modelId="{978A8980-1BB0-4F10-BA8A-8E891BF0E635}" srcId="{32D1DE4B-2DDE-4951-965E-27B56DDF22CD}" destId="{7406DA67-55C3-473E-9FBE-EAC2212340D0}" srcOrd="0" destOrd="0" parTransId="{4DD90E4F-7515-4F73-832D-C8A60286150E}" sibTransId="{C4B13EF4-479A-45D1-B239-C076D7D4F7BD}"/>
    <dgm:cxn modelId="{9F5CFB99-4135-46F2-904C-C47E2FA772E5}" srcId="{A25FBF0F-66EE-44A2-BEFC-7396BB7D13B0}" destId="{218F6F76-450E-4D04-A1EB-F6D096E44DDD}" srcOrd="1" destOrd="0" parTransId="{8F5FF2E4-9AC7-4F42-AC39-53762FDFCF03}" sibTransId="{1D5425E8-AC60-4812-8BDA-148FDF76DAF6}"/>
    <dgm:cxn modelId="{F31BCAB9-9994-443E-9887-F12B9A4A91BA}" type="presParOf" srcId="{739FF02C-8FE1-46ED-A034-C3AA969CFCC0}" destId="{BFA4E22F-2665-42F4-BCC7-338A0D950283}" srcOrd="0" destOrd="0" presId="urn:microsoft.com/office/officeart/2005/8/layout/hierarchy3"/>
    <dgm:cxn modelId="{78A6486C-7674-4C21-B90A-3A8EC8FC5D73}" type="presParOf" srcId="{BFA4E22F-2665-42F4-BCC7-338A0D950283}" destId="{9F3EC2C4-F9D0-4624-A673-88AD089B1CAB}" srcOrd="0" destOrd="0" presId="urn:microsoft.com/office/officeart/2005/8/layout/hierarchy3"/>
    <dgm:cxn modelId="{4381D3D1-5A39-4753-898F-3BD7C8C19448}" type="presParOf" srcId="{9F3EC2C4-F9D0-4624-A673-88AD089B1CAB}" destId="{589E197B-9301-471C-B12F-154AD02846D5}" srcOrd="0" destOrd="0" presId="urn:microsoft.com/office/officeart/2005/8/layout/hierarchy3"/>
    <dgm:cxn modelId="{86AFFF53-766A-4C66-AFB1-2A21B83C9D17}" type="presParOf" srcId="{9F3EC2C4-F9D0-4624-A673-88AD089B1CAB}" destId="{89C4555F-1366-4EF3-B879-FEB09F563942}" srcOrd="1" destOrd="0" presId="urn:microsoft.com/office/officeart/2005/8/layout/hierarchy3"/>
    <dgm:cxn modelId="{0E8B2FAE-42AA-4D89-A4F0-001BE7F0D607}" type="presParOf" srcId="{BFA4E22F-2665-42F4-BCC7-338A0D950283}" destId="{ED848D00-7945-4994-AF1E-736FAF602F14}" srcOrd="1" destOrd="0" presId="urn:microsoft.com/office/officeart/2005/8/layout/hierarchy3"/>
    <dgm:cxn modelId="{79143E85-430A-4CE4-AA4B-CA8C027543A7}" type="presParOf" srcId="{ED848D00-7945-4994-AF1E-736FAF602F14}" destId="{CC09149B-8EC6-4D32-B91E-B8CEA7ACEEA7}" srcOrd="0" destOrd="0" presId="urn:microsoft.com/office/officeart/2005/8/layout/hierarchy3"/>
    <dgm:cxn modelId="{3B2F79E0-2A82-4D86-96E5-DAD7846BD14D}" type="presParOf" srcId="{ED848D00-7945-4994-AF1E-736FAF602F14}" destId="{51A5B1FF-91A9-4000-90EC-B8391D7FAF23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234314A4-3228-42B9-98AF-A8002CE6685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12922384-8395-491E-B7B6-E8C3B40D66DC}">
      <dgm:prSet phldrT="[Testo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dirty="0" smtClean="0"/>
            <a:t>Direzione Regionale</a:t>
          </a:r>
          <a:endParaRPr lang="it-IT" dirty="0"/>
        </a:p>
      </dgm:t>
    </dgm:pt>
    <dgm:pt modelId="{15784628-D1B6-416C-9066-DC1D4207036E}" type="parTrans" cxnId="{51EDBE68-29BB-4545-96E5-E73E439E41DC}">
      <dgm:prSet/>
      <dgm:spPr/>
      <dgm:t>
        <a:bodyPr/>
        <a:lstStyle/>
        <a:p>
          <a:endParaRPr lang="it-IT"/>
        </a:p>
      </dgm:t>
    </dgm:pt>
    <dgm:pt modelId="{FAF4AFBF-732E-4C87-8BB9-6B09F6E1E996}" type="sibTrans" cxnId="{51EDBE68-29BB-4545-96E5-E73E439E41DC}">
      <dgm:prSet/>
      <dgm:spPr/>
      <dgm:t>
        <a:bodyPr/>
        <a:lstStyle/>
        <a:p>
          <a:endParaRPr lang="it-IT"/>
        </a:p>
      </dgm:t>
    </dgm:pt>
    <dgm:pt modelId="{9756FCEE-F710-4797-A9EF-02FBDDEA55C4}">
      <dgm:prSet phldrT="[Testo]"/>
      <dgm:spPr/>
      <dgm:t>
        <a:bodyPr/>
        <a:lstStyle/>
        <a:p>
          <a:r>
            <a:rPr lang="it-IT" dirty="0" smtClean="0"/>
            <a:t>Associazioni sindacali e di categoria e Ordini professionali che esprimo interessi diffusi in regione</a:t>
          </a:r>
          <a:endParaRPr lang="it-IT" dirty="0"/>
        </a:p>
      </dgm:t>
    </dgm:pt>
    <dgm:pt modelId="{F0D1AF04-DF1E-473A-BB20-22A7F6346C57}" type="parTrans" cxnId="{C1CC410B-2799-4095-A086-98A1958B38CB}">
      <dgm:prSet/>
      <dgm:spPr/>
      <dgm:t>
        <a:bodyPr/>
        <a:lstStyle/>
        <a:p>
          <a:endParaRPr lang="it-IT"/>
        </a:p>
      </dgm:t>
    </dgm:pt>
    <dgm:pt modelId="{270DB39F-9BE6-4E55-9FFB-3E5AFB3E6ABE}" type="sibTrans" cxnId="{C1CC410B-2799-4095-A086-98A1958B38CB}">
      <dgm:prSet/>
      <dgm:spPr/>
      <dgm:t>
        <a:bodyPr/>
        <a:lstStyle/>
        <a:p>
          <a:endParaRPr lang="it-IT"/>
        </a:p>
      </dgm:t>
    </dgm:pt>
    <dgm:pt modelId="{FAF9A2B5-6C8D-452D-95CC-069B1DB342D4}">
      <dgm:prSet phldrT="[Testo]"/>
      <dgm:spPr>
        <a:solidFill>
          <a:schemeClr val="accent6"/>
        </a:solidFill>
      </dgm:spPr>
      <dgm:t>
        <a:bodyPr/>
        <a:lstStyle/>
        <a:p>
          <a:r>
            <a:rPr lang="it-IT" dirty="0" smtClean="0"/>
            <a:t>Divisione Contribuenti </a:t>
          </a:r>
          <a:endParaRPr lang="it-IT" dirty="0"/>
        </a:p>
      </dgm:t>
    </dgm:pt>
    <dgm:pt modelId="{A2D69B15-231D-484A-A548-A0E6245A5457}" type="parTrans" cxnId="{6D1632B3-F113-4C45-8801-AEF5D13AFD8E}">
      <dgm:prSet/>
      <dgm:spPr/>
      <dgm:t>
        <a:bodyPr/>
        <a:lstStyle/>
        <a:p>
          <a:endParaRPr lang="it-IT"/>
        </a:p>
      </dgm:t>
    </dgm:pt>
    <dgm:pt modelId="{3E6F3C7A-4190-4659-A84A-FE9E0E5FC7EF}" type="sibTrans" cxnId="{6D1632B3-F113-4C45-8801-AEF5D13AFD8E}">
      <dgm:prSet/>
      <dgm:spPr/>
      <dgm:t>
        <a:bodyPr/>
        <a:lstStyle/>
        <a:p>
          <a:endParaRPr lang="it-IT"/>
        </a:p>
      </dgm:t>
    </dgm:pt>
    <dgm:pt modelId="{48281526-9D22-4D6B-924B-E921903B64F7}">
      <dgm:prSet phldrT="[Testo]"/>
      <dgm:spPr/>
      <dgm:t>
        <a:bodyPr/>
        <a:lstStyle/>
        <a:p>
          <a:r>
            <a:rPr lang="it-IT" dirty="0" smtClean="0"/>
            <a:t>Rappresentanze nazionali delle Associazioni sindacali e di categoria e Ordini professionali</a:t>
          </a:r>
          <a:endParaRPr lang="it-IT" dirty="0"/>
        </a:p>
      </dgm:t>
    </dgm:pt>
    <dgm:pt modelId="{452A2060-0747-470C-8F1C-4D60D120ADE3}" type="parTrans" cxnId="{2D166EE3-CE63-44F3-A906-E32161F75B06}">
      <dgm:prSet/>
      <dgm:spPr/>
      <dgm:t>
        <a:bodyPr/>
        <a:lstStyle/>
        <a:p>
          <a:endParaRPr lang="it-IT"/>
        </a:p>
      </dgm:t>
    </dgm:pt>
    <dgm:pt modelId="{0CC20102-2008-4DBC-B397-6EAEEFB3C92E}" type="sibTrans" cxnId="{2D166EE3-CE63-44F3-A906-E32161F75B06}">
      <dgm:prSet/>
      <dgm:spPr/>
      <dgm:t>
        <a:bodyPr/>
        <a:lstStyle/>
        <a:p>
          <a:endParaRPr lang="it-IT"/>
        </a:p>
      </dgm:t>
    </dgm:pt>
    <dgm:pt modelId="{9AF66295-C88F-4E06-A722-446A1166D792}">
      <dgm:prSet phldrT="[Testo]"/>
      <dgm:spPr/>
      <dgm:t>
        <a:bodyPr/>
        <a:lstStyle/>
        <a:p>
          <a:r>
            <a:rPr lang="it-IT" dirty="0" smtClean="0"/>
            <a:t>Quesiti per cui non ritengono di interessare Divisione Contribuenti</a:t>
          </a:r>
          <a:endParaRPr lang="it-IT" dirty="0"/>
        </a:p>
      </dgm:t>
    </dgm:pt>
    <dgm:pt modelId="{AD29A9B9-13E1-49EE-AD88-A8FF2979C0C8}" type="parTrans" cxnId="{1AA2B3E3-F258-42BA-8750-37D957E1DDC3}">
      <dgm:prSet/>
      <dgm:spPr/>
      <dgm:t>
        <a:bodyPr/>
        <a:lstStyle/>
        <a:p>
          <a:endParaRPr lang="it-IT"/>
        </a:p>
      </dgm:t>
    </dgm:pt>
    <dgm:pt modelId="{4B1AA207-2DB3-4A95-9B10-1BAF090EB7FC}" type="sibTrans" cxnId="{1AA2B3E3-F258-42BA-8750-37D957E1DDC3}">
      <dgm:prSet/>
      <dgm:spPr/>
      <dgm:t>
        <a:bodyPr/>
        <a:lstStyle/>
        <a:p>
          <a:endParaRPr lang="it-IT"/>
        </a:p>
      </dgm:t>
    </dgm:pt>
    <dgm:pt modelId="{D63B20DE-A0F0-40BD-890F-15211525DF31}">
      <dgm:prSet phldrT="[Testo]"/>
      <dgm:spPr/>
      <dgm:t>
        <a:bodyPr/>
        <a:lstStyle/>
        <a:p>
          <a:r>
            <a:rPr lang="it-IT" dirty="0" smtClean="0"/>
            <a:t>Quesiti che presentano particolare complessità, riferiti a norme sulle quali l’Agenzia non si è pronunciata, questioni che sottendono interessi diffusi su tutto il territorio nazionale</a:t>
          </a:r>
          <a:endParaRPr lang="it-IT" dirty="0"/>
        </a:p>
      </dgm:t>
    </dgm:pt>
    <dgm:pt modelId="{2B52D474-C982-45B1-8313-FF88BB04E1C1}" type="parTrans" cxnId="{9C69C465-90F1-414C-8F5E-73A8E92012E5}">
      <dgm:prSet/>
      <dgm:spPr/>
      <dgm:t>
        <a:bodyPr/>
        <a:lstStyle/>
        <a:p>
          <a:endParaRPr lang="it-IT"/>
        </a:p>
      </dgm:t>
    </dgm:pt>
    <dgm:pt modelId="{557DB229-9BCA-4C1F-A6D1-D6F8292BF8FF}" type="sibTrans" cxnId="{9C69C465-90F1-414C-8F5E-73A8E92012E5}">
      <dgm:prSet/>
      <dgm:spPr/>
      <dgm:t>
        <a:bodyPr/>
        <a:lstStyle/>
        <a:p>
          <a:endParaRPr lang="it-IT"/>
        </a:p>
      </dgm:t>
    </dgm:pt>
    <dgm:pt modelId="{A96328C5-ECA3-4099-B800-A964F04BD3A5}" type="pres">
      <dgm:prSet presAssocID="{234314A4-3228-42B9-98AF-A8002CE6685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42DBF8FB-8028-48FC-87A4-11E33780E517}" type="pres">
      <dgm:prSet presAssocID="{12922384-8395-491E-B7B6-E8C3B40D66DC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88327AD-F56D-4452-805C-A942ECEBB31F}" type="pres">
      <dgm:prSet presAssocID="{12922384-8395-491E-B7B6-E8C3B40D66DC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6704B7E-CE17-4A7B-9B6F-D35066CC4899}" type="pres">
      <dgm:prSet presAssocID="{FAF9A2B5-6C8D-452D-95CC-069B1DB342D4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1D6586E-13F1-414F-90DF-2B696FAE17E5}" type="pres">
      <dgm:prSet presAssocID="{FAF9A2B5-6C8D-452D-95CC-069B1DB342D4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6D28E6B8-3792-45FD-92AF-4A5AA63CF3B0}" type="presOf" srcId="{9AF66295-C88F-4E06-A722-446A1166D792}" destId="{088327AD-F56D-4452-805C-A942ECEBB31F}" srcOrd="0" destOrd="1" presId="urn:microsoft.com/office/officeart/2005/8/layout/vList2"/>
    <dgm:cxn modelId="{1AA2B3E3-F258-42BA-8750-37D957E1DDC3}" srcId="{12922384-8395-491E-B7B6-E8C3B40D66DC}" destId="{9AF66295-C88F-4E06-A722-446A1166D792}" srcOrd="1" destOrd="0" parTransId="{AD29A9B9-13E1-49EE-AD88-A8FF2979C0C8}" sibTransId="{4B1AA207-2DB3-4A95-9B10-1BAF090EB7FC}"/>
    <dgm:cxn modelId="{C733556B-5CE8-4F54-932B-AC0553823DAD}" type="presOf" srcId="{12922384-8395-491E-B7B6-E8C3B40D66DC}" destId="{42DBF8FB-8028-48FC-87A4-11E33780E517}" srcOrd="0" destOrd="0" presId="urn:microsoft.com/office/officeart/2005/8/layout/vList2"/>
    <dgm:cxn modelId="{C1CC410B-2799-4095-A086-98A1958B38CB}" srcId="{12922384-8395-491E-B7B6-E8C3B40D66DC}" destId="{9756FCEE-F710-4797-A9EF-02FBDDEA55C4}" srcOrd="0" destOrd="0" parTransId="{F0D1AF04-DF1E-473A-BB20-22A7F6346C57}" sibTransId="{270DB39F-9BE6-4E55-9FFB-3E5AFB3E6ABE}"/>
    <dgm:cxn modelId="{D1690B29-22B8-4859-8F3F-F1007F2F27B7}" type="presOf" srcId="{9756FCEE-F710-4797-A9EF-02FBDDEA55C4}" destId="{088327AD-F56D-4452-805C-A942ECEBB31F}" srcOrd="0" destOrd="0" presId="urn:microsoft.com/office/officeart/2005/8/layout/vList2"/>
    <dgm:cxn modelId="{B7DD84AB-4419-4BDC-8D32-369D76DA6900}" type="presOf" srcId="{48281526-9D22-4D6B-924B-E921903B64F7}" destId="{41D6586E-13F1-414F-90DF-2B696FAE17E5}" srcOrd="0" destOrd="0" presId="urn:microsoft.com/office/officeart/2005/8/layout/vList2"/>
    <dgm:cxn modelId="{52F11D48-7F88-4181-ABC2-5F2EAEA4F3B6}" type="presOf" srcId="{FAF9A2B5-6C8D-452D-95CC-069B1DB342D4}" destId="{46704B7E-CE17-4A7B-9B6F-D35066CC4899}" srcOrd="0" destOrd="0" presId="urn:microsoft.com/office/officeart/2005/8/layout/vList2"/>
    <dgm:cxn modelId="{14ACCBCA-03AE-46F7-84EB-119FA4AED260}" type="presOf" srcId="{D63B20DE-A0F0-40BD-890F-15211525DF31}" destId="{41D6586E-13F1-414F-90DF-2B696FAE17E5}" srcOrd="0" destOrd="1" presId="urn:microsoft.com/office/officeart/2005/8/layout/vList2"/>
    <dgm:cxn modelId="{51EDBE68-29BB-4545-96E5-E73E439E41DC}" srcId="{234314A4-3228-42B9-98AF-A8002CE66850}" destId="{12922384-8395-491E-B7B6-E8C3B40D66DC}" srcOrd="0" destOrd="0" parTransId="{15784628-D1B6-416C-9066-DC1D4207036E}" sibTransId="{FAF4AFBF-732E-4C87-8BB9-6B09F6E1E996}"/>
    <dgm:cxn modelId="{6D1632B3-F113-4C45-8801-AEF5D13AFD8E}" srcId="{234314A4-3228-42B9-98AF-A8002CE66850}" destId="{FAF9A2B5-6C8D-452D-95CC-069B1DB342D4}" srcOrd="1" destOrd="0" parTransId="{A2D69B15-231D-484A-A548-A0E6245A5457}" sibTransId="{3E6F3C7A-4190-4659-A84A-FE9E0E5FC7EF}"/>
    <dgm:cxn modelId="{D890AA3E-1917-42E7-A90B-A73F6831B33D}" type="presOf" srcId="{234314A4-3228-42B9-98AF-A8002CE66850}" destId="{A96328C5-ECA3-4099-B800-A964F04BD3A5}" srcOrd="0" destOrd="0" presId="urn:microsoft.com/office/officeart/2005/8/layout/vList2"/>
    <dgm:cxn modelId="{2D166EE3-CE63-44F3-A906-E32161F75B06}" srcId="{FAF9A2B5-6C8D-452D-95CC-069B1DB342D4}" destId="{48281526-9D22-4D6B-924B-E921903B64F7}" srcOrd="0" destOrd="0" parTransId="{452A2060-0747-470C-8F1C-4D60D120ADE3}" sibTransId="{0CC20102-2008-4DBC-B397-6EAEEFB3C92E}"/>
    <dgm:cxn modelId="{9C69C465-90F1-414C-8F5E-73A8E92012E5}" srcId="{FAF9A2B5-6C8D-452D-95CC-069B1DB342D4}" destId="{D63B20DE-A0F0-40BD-890F-15211525DF31}" srcOrd="1" destOrd="0" parTransId="{2B52D474-C982-45B1-8313-FF88BB04E1C1}" sibTransId="{557DB229-9BCA-4C1F-A6D1-D6F8292BF8FF}"/>
    <dgm:cxn modelId="{D800DC4F-5D42-40C3-B16D-15E4049EBF76}" type="presParOf" srcId="{A96328C5-ECA3-4099-B800-A964F04BD3A5}" destId="{42DBF8FB-8028-48FC-87A4-11E33780E517}" srcOrd="0" destOrd="0" presId="urn:microsoft.com/office/officeart/2005/8/layout/vList2"/>
    <dgm:cxn modelId="{C4685AE8-3F8D-4760-A970-6A6F5A3512E4}" type="presParOf" srcId="{A96328C5-ECA3-4099-B800-A964F04BD3A5}" destId="{088327AD-F56D-4452-805C-A942ECEBB31F}" srcOrd="1" destOrd="0" presId="urn:microsoft.com/office/officeart/2005/8/layout/vList2"/>
    <dgm:cxn modelId="{277EDDC8-144B-4EE9-950D-3657EB7C3625}" type="presParOf" srcId="{A96328C5-ECA3-4099-B800-A964F04BD3A5}" destId="{46704B7E-CE17-4A7B-9B6F-D35066CC4899}" srcOrd="2" destOrd="0" presId="urn:microsoft.com/office/officeart/2005/8/layout/vList2"/>
    <dgm:cxn modelId="{F07C2676-0911-4DA4-8D35-06B639A181D6}" type="presParOf" srcId="{A96328C5-ECA3-4099-B800-A964F04BD3A5}" destId="{41D6586E-13F1-414F-90DF-2B696FAE17E5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3E9CC91-1648-45BB-A085-8ED890EB62C6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it-IT"/>
        </a:p>
      </dgm:t>
    </dgm:pt>
    <dgm:pt modelId="{FE8F2F52-A247-4E74-90A1-3DCFF212FD1A}">
      <dgm:prSet phldrT="[Testo]" custT="1"/>
      <dgm:spPr/>
      <dgm:t>
        <a:bodyPr/>
        <a:lstStyle/>
        <a:p>
          <a:r>
            <a:rPr lang="it-IT" sz="2400" dirty="0"/>
            <a:t>Decreto Legislativo 24/9/2015, n. 156</a:t>
          </a:r>
        </a:p>
      </dgm:t>
    </dgm:pt>
    <dgm:pt modelId="{0655624F-EF99-4E55-9B98-3EBEF1681BA8}" type="parTrans" cxnId="{7BA760A3-0B31-4F76-AEC6-69DB12CBCA82}">
      <dgm:prSet/>
      <dgm:spPr/>
      <dgm:t>
        <a:bodyPr/>
        <a:lstStyle/>
        <a:p>
          <a:endParaRPr lang="it-IT"/>
        </a:p>
      </dgm:t>
    </dgm:pt>
    <dgm:pt modelId="{3DBE43D6-9BDB-4724-9130-C9E9989EBEF3}" type="sibTrans" cxnId="{7BA760A3-0B31-4F76-AEC6-69DB12CBCA82}">
      <dgm:prSet/>
      <dgm:spPr/>
      <dgm:t>
        <a:bodyPr/>
        <a:lstStyle/>
        <a:p>
          <a:endParaRPr lang="it-IT"/>
        </a:p>
      </dgm:t>
    </dgm:pt>
    <dgm:pt modelId="{2AA2ED4F-2D64-465F-935D-1A73085C62CE}">
      <dgm:prSet phldrT="[Testo]"/>
      <dgm:spPr/>
      <dgm:t>
        <a:bodyPr/>
        <a:lstStyle/>
        <a:p>
          <a:endParaRPr lang="it-IT" dirty="0"/>
        </a:p>
      </dgm:t>
    </dgm:pt>
    <dgm:pt modelId="{0D83D54A-8D9D-46BB-BE81-59BB7B6CE677}" type="parTrans" cxnId="{D6534D26-DE11-4F7D-A97E-5292C5F454DD}">
      <dgm:prSet/>
      <dgm:spPr/>
      <dgm:t>
        <a:bodyPr/>
        <a:lstStyle/>
        <a:p>
          <a:endParaRPr lang="it-IT"/>
        </a:p>
      </dgm:t>
    </dgm:pt>
    <dgm:pt modelId="{C8A03096-A0EA-4F2D-AA46-A90C3F8DA509}" type="sibTrans" cxnId="{D6534D26-DE11-4F7D-A97E-5292C5F454DD}">
      <dgm:prSet/>
      <dgm:spPr/>
      <dgm:t>
        <a:bodyPr/>
        <a:lstStyle/>
        <a:p>
          <a:endParaRPr lang="it-IT"/>
        </a:p>
      </dgm:t>
    </dgm:pt>
    <dgm:pt modelId="{82F723BE-B5D4-4B0A-A550-B9F2D2D76EB2}" type="pres">
      <dgm:prSet presAssocID="{C3E9CC91-1648-45BB-A085-8ED890EB62C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E3A66EBB-7459-4BD6-96BB-003BEFBF52F7}" type="pres">
      <dgm:prSet presAssocID="{FE8F2F52-A247-4E74-90A1-3DCFF212FD1A}" presName="parentLin" presStyleCnt="0"/>
      <dgm:spPr/>
    </dgm:pt>
    <dgm:pt modelId="{2377C6E5-C8A9-44CC-8371-FC7DDA220B66}" type="pres">
      <dgm:prSet presAssocID="{FE8F2F52-A247-4E74-90A1-3DCFF212FD1A}" presName="parentLeftMargin" presStyleLbl="node1" presStyleIdx="0" presStyleCnt="1"/>
      <dgm:spPr/>
      <dgm:t>
        <a:bodyPr/>
        <a:lstStyle/>
        <a:p>
          <a:endParaRPr lang="it-IT"/>
        </a:p>
      </dgm:t>
    </dgm:pt>
    <dgm:pt modelId="{BAE8F2B2-9C2B-4D46-8A11-55CFF76F27FA}" type="pres">
      <dgm:prSet presAssocID="{FE8F2F52-A247-4E74-90A1-3DCFF212FD1A}" presName="parentText" presStyleLbl="node1" presStyleIdx="0" presStyleCnt="1" custScaleX="142857" custLinFactX="-1662" custLinFactNeighborX="-100000" custLinFactNeighborY="-7981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A7A45D0-5FD8-4EFF-8371-B7A5969EEF54}" type="pres">
      <dgm:prSet presAssocID="{FE8F2F52-A247-4E74-90A1-3DCFF212FD1A}" presName="negativeSpace" presStyleCnt="0"/>
      <dgm:spPr/>
    </dgm:pt>
    <dgm:pt modelId="{3EDD7318-1772-408C-97E1-DFE7D84377E6}" type="pres">
      <dgm:prSet presAssocID="{FE8F2F52-A247-4E74-90A1-3DCFF212FD1A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6AE220A2-F4DC-4816-933B-B14B08C49B76}" type="presOf" srcId="{FE8F2F52-A247-4E74-90A1-3DCFF212FD1A}" destId="{2377C6E5-C8A9-44CC-8371-FC7DDA220B66}" srcOrd="0" destOrd="0" presId="urn:microsoft.com/office/officeart/2005/8/layout/list1"/>
    <dgm:cxn modelId="{D6534D26-DE11-4F7D-A97E-5292C5F454DD}" srcId="{FE8F2F52-A247-4E74-90A1-3DCFF212FD1A}" destId="{2AA2ED4F-2D64-465F-935D-1A73085C62CE}" srcOrd="0" destOrd="0" parTransId="{0D83D54A-8D9D-46BB-BE81-59BB7B6CE677}" sibTransId="{C8A03096-A0EA-4F2D-AA46-A90C3F8DA509}"/>
    <dgm:cxn modelId="{707DB260-42D8-4166-83D6-B3A4E803D9AA}" type="presOf" srcId="{2AA2ED4F-2D64-465F-935D-1A73085C62CE}" destId="{3EDD7318-1772-408C-97E1-DFE7D84377E6}" srcOrd="0" destOrd="0" presId="urn:microsoft.com/office/officeart/2005/8/layout/list1"/>
    <dgm:cxn modelId="{F03012C7-1F83-4456-9D60-CA6A2F2ECD3A}" type="presOf" srcId="{FE8F2F52-A247-4E74-90A1-3DCFF212FD1A}" destId="{BAE8F2B2-9C2B-4D46-8A11-55CFF76F27FA}" srcOrd="1" destOrd="0" presId="urn:microsoft.com/office/officeart/2005/8/layout/list1"/>
    <dgm:cxn modelId="{B15B42DE-A00A-4C25-8074-B58B375062DD}" type="presOf" srcId="{C3E9CC91-1648-45BB-A085-8ED890EB62C6}" destId="{82F723BE-B5D4-4B0A-A550-B9F2D2D76EB2}" srcOrd="0" destOrd="0" presId="urn:microsoft.com/office/officeart/2005/8/layout/list1"/>
    <dgm:cxn modelId="{7BA760A3-0B31-4F76-AEC6-69DB12CBCA82}" srcId="{C3E9CC91-1648-45BB-A085-8ED890EB62C6}" destId="{FE8F2F52-A247-4E74-90A1-3DCFF212FD1A}" srcOrd="0" destOrd="0" parTransId="{0655624F-EF99-4E55-9B98-3EBEF1681BA8}" sibTransId="{3DBE43D6-9BDB-4724-9130-C9E9989EBEF3}"/>
    <dgm:cxn modelId="{5DD3DFA6-CBBE-4362-8FFF-E01A36E84CF3}" type="presParOf" srcId="{82F723BE-B5D4-4B0A-A550-B9F2D2D76EB2}" destId="{E3A66EBB-7459-4BD6-96BB-003BEFBF52F7}" srcOrd="0" destOrd="0" presId="urn:microsoft.com/office/officeart/2005/8/layout/list1"/>
    <dgm:cxn modelId="{708EE5E0-1E18-46FF-BC21-A0C2AC51B08D}" type="presParOf" srcId="{E3A66EBB-7459-4BD6-96BB-003BEFBF52F7}" destId="{2377C6E5-C8A9-44CC-8371-FC7DDA220B66}" srcOrd="0" destOrd="0" presId="urn:microsoft.com/office/officeart/2005/8/layout/list1"/>
    <dgm:cxn modelId="{4486231B-F4E5-49F1-BD3F-A98C728F15B0}" type="presParOf" srcId="{E3A66EBB-7459-4BD6-96BB-003BEFBF52F7}" destId="{BAE8F2B2-9C2B-4D46-8A11-55CFF76F27FA}" srcOrd="1" destOrd="0" presId="urn:microsoft.com/office/officeart/2005/8/layout/list1"/>
    <dgm:cxn modelId="{1993094A-E87F-45BA-A792-F4BC6CF4CF24}" type="presParOf" srcId="{82F723BE-B5D4-4B0A-A550-B9F2D2D76EB2}" destId="{6A7A45D0-5FD8-4EFF-8371-B7A5969EEF54}" srcOrd="1" destOrd="0" presId="urn:microsoft.com/office/officeart/2005/8/layout/list1"/>
    <dgm:cxn modelId="{06999B09-1D31-4274-90D7-09425F1BFC78}" type="presParOf" srcId="{82F723BE-B5D4-4B0A-A550-B9F2D2D76EB2}" destId="{3EDD7318-1772-408C-97E1-DFE7D84377E6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ADAD355-CA8A-40C6-A4A1-73C593193DD5}" type="doc">
      <dgm:prSet loTypeId="urn:microsoft.com/office/officeart/2005/8/layout/hierarchy1" loCatId="hierarchy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it-IT"/>
        </a:p>
      </dgm:t>
    </dgm:pt>
    <dgm:pt modelId="{864C2DD0-917C-4D18-B0D0-B93394384C5B}">
      <dgm:prSet phldrT="[Testo]" custT="1"/>
      <dgm:spPr/>
      <dgm:t>
        <a:bodyPr/>
        <a:lstStyle/>
        <a:p>
          <a:r>
            <a:rPr lang="it-IT" sz="1800" b="1"/>
            <a:t>Termini per la risposta </a:t>
          </a:r>
        </a:p>
        <a:p>
          <a:r>
            <a:rPr lang="it-IT" sz="1800"/>
            <a:t>(articolo 11, comma 3)</a:t>
          </a:r>
        </a:p>
      </dgm:t>
    </dgm:pt>
    <dgm:pt modelId="{2303986F-C7F5-4030-BB5E-0ACE9DB073B4}" type="parTrans" cxnId="{9DD96E44-930F-4373-962A-DAA5E5501773}">
      <dgm:prSet/>
      <dgm:spPr/>
      <dgm:t>
        <a:bodyPr/>
        <a:lstStyle/>
        <a:p>
          <a:endParaRPr lang="it-IT"/>
        </a:p>
      </dgm:t>
    </dgm:pt>
    <dgm:pt modelId="{30F91077-AFB7-47D7-B549-2D362F652889}" type="sibTrans" cxnId="{9DD96E44-930F-4373-962A-DAA5E5501773}">
      <dgm:prSet/>
      <dgm:spPr/>
      <dgm:t>
        <a:bodyPr/>
        <a:lstStyle/>
        <a:p>
          <a:endParaRPr lang="it-IT"/>
        </a:p>
      </dgm:t>
    </dgm:pt>
    <dgm:pt modelId="{E46BCB85-5C87-4120-A0BB-C90B8332BB50}">
      <dgm:prSet phldrT="[Testo]" custT="1"/>
      <dgm:spPr/>
      <dgm:t>
        <a:bodyPr/>
        <a:lstStyle/>
        <a:p>
          <a:r>
            <a:rPr lang="it-IT" sz="1800"/>
            <a:t>ORDINARI</a:t>
          </a:r>
        </a:p>
      </dgm:t>
    </dgm:pt>
    <dgm:pt modelId="{386101EF-0A8B-48C4-A7A2-FD2FF8F4D179}" type="parTrans" cxnId="{C7D0AB81-2553-41C0-8DA3-3BCD7B66BE61}">
      <dgm:prSet/>
      <dgm:spPr/>
      <dgm:t>
        <a:bodyPr/>
        <a:lstStyle/>
        <a:p>
          <a:endParaRPr lang="it-IT"/>
        </a:p>
      </dgm:t>
    </dgm:pt>
    <dgm:pt modelId="{401B392B-5226-4F36-972E-8ABAC06A3618}" type="sibTrans" cxnId="{C7D0AB81-2553-41C0-8DA3-3BCD7B66BE61}">
      <dgm:prSet/>
      <dgm:spPr/>
      <dgm:t>
        <a:bodyPr/>
        <a:lstStyle/>
        <a:p>
          <a:endParaRPr lang="it-IT"/>
        </a:p>
      </dgm:t>
    </dgm:pt>
    <dgm:pt modelId="{776B5EB4-F8A2-438D-AB12-AE87020B3701}">
      <dgm:prSet phldrT="[Testo]" custT="1"/>
      <dgm:spPr/>
      <dgm:t>
        <a:bodyPr/>
        <a:lstStyle/>
        <a:p>
          <a:r>
            <a:rPr lang="it-IT" sz="1800"/>
            <a:t>PROBATORI</a:t>
          </a:r>
        </a:p>
      </dgm:t>
    </dgm:pt>
    <dgm:pt modelId="{7F47D7BA-0889-45EC-8C4D-BEDB2537E815}" type="parTrans" cxnId="{85A772FF-2407-4DD2-936B-0EF24D0FA499}">
      <dgm:prSet/>
      <dgm:spPr/>
      <dgm:t>
        <a:bodyPr/>
        <a:lstStyle/>
        <a:p>
          <a:endParaRPr lang="it-IT"/>
        </a:p>
      </dgm:t>
    </dgm:pt>
    <dgm:pt modelId="{774D09CC-11A3-44BF-89AC-24A0EDAE60C4}" type="sibTrans" cxnId="{85A772FF-2407-4DD2-936B-0EF24D0FA499}">
      <dgm:prSet/>
      <dgm:spPr/>
      <dgm:t>
        <a:bodyPr/>
        <a:lstStyle/>
        <a:p>
          <a:endParaRPr lang="it-IT"/>
        </a:p>
      </dgm:t>
    </dgm:pt>
    <dgm:pt modelId="{52980F5C-AF3A-4DC7-BDAB-E93C083901E3}">
      <dgm:prSet phldrT="[Testo]" custT="1"/>
      <dgm:spPr/>
      <dgm:t>
        <a:bodyPr/>
        <a:lstStyle/>
        <a:p>
          <a:r>
            <a:rPr lang="it-IT" sz="1800"/>
            <a:t>ANTIABUSO</a:t>
          </a:r>
        </a:p>
      </dgm:t>
    </dgm:pt>
    <dgm:pt modelId="{542C8098-5F00-4256-B9E7-D550A7D38A2E}" type="parTrans" cxnId="{F7C10BF7-BCF6-4950-8C7A-E4DC9E833724}">
      <dgm:prSet/>
      <dgm:spPr/>
      <dgm:t>
        <a:bodyPr/>
        <a:lstStyle/>
        <a:p>
          <a:endParaRPr lang="it-IT"/>
        </a:p>
      </dgm:t>
    </dgm:pt>
    <dgm:pt modelId="{E7FAF5FA-78DA-4CAF-8511-50ED80658291}" type="sibTrans" cxnId="{F7C10BF7-BCF6-4950-8C7A-E4DC9E833724}">
      <dgm:prSet/>
      <dgm:spPr/>
      <dgm:t>
        <a:bodyPr/>
        <a:lstStyle/>
        <a:p>
          <a:endParaRPr lang="it-IT"/>
        </a:p>
      </dgm:t>
    </dgm:pt>
    <dgm:pt modelId="{03C1C836-2E46-4C6B-BA9C-A81D5FC04ED0}">
      <dgm:prSet phldrT="[Testo]" custT="1"/>
      <dgm:spPr/>
      <dgm:t>
        <a:bodyPr/>
        <a:lstStyle/>
        <a:p>
          <a:r>
            <a:rPr lang="it-IT" sz="1800"/>
            <a:t>90 gg.</a:t>
          </a:r>
        </a:p>
      </dgm:t>
    </dgm:pt>
    <dgm:pt modelId="{40B4EE12-1978-4055-BBCE-540862C337B7}" type="parTrans" cxnId="{8B2CA631-0F4B-4B8D-AD84-72DABA2E9A0D}">
      <dgm:prSet/>
      <dgm:spPr/>
      <dgm:t>
        <a:bodyPr/>
        <a:lstStyle/>
        <a:p>
          <a:endParaRPr lang="it-IT"/>
        </a:p>
      </dgm:t>
    </dgm:pt>
    <dgm:pt modelId="{C6AE7AF6-3458-4B94-9905-82E4377152DF}" type="sibTrans" cxnId="{8B2CA631-0F4B-4B8D-AD84-72DABA2E9A0D}">
      <dgm:prSet/>
      <dgm:spPr/>
      <dgm:t>
        <a:bodyPr/>
        <a:lstStyle/>
        <a:p>
          <a:endParaRPr lang="it-IT"/>
        </a:p>
      </dgm:t>
    </dgm:pt>
    <dgm:pt modelId="{503C3C2A-60A2-4B64-A840-33141BD1629B}">
      <dgm:prSet phldrT="[Testo]" custT="1"/>
      <dgm:spPr/>
      <dgm:t>
        <a:bodyPr/>
        <a:lstStyle/>
        <a:p>
          <a:r>
            <a:rPr lang="it-IT" sz="1800"/>
            <a:t>120 gg.</a:t>
          </a:r>
        </a:p>
      </dgm:t>
    </dgm:pt>
    <dgm:pt modelId="{FA51E812-B719-47CB-8BAE-C9A88DCDB32C}" type="parTrans" cxnId="{5DC1D2FA-5B2F-4E7A-B4C5-FCB948C4E213}">
      <dgm:prSet/>
      <dgm:spPr/>
      <dgm:t>
        <a:bodyPr/>
        <a:lstStyle/>
        <a:p>
          <a:endParaRPr lang="it-IT"/>
        </a:p>
      </dgm:t>
    </dgm:pt>
    <dgm:pt modelId="{55A982FB-7955-4F8E-8C0F-5D136B02A4ED}" type="sibTrans" cxnId="{5DC1D2FA-5B2F-4E7A-B4C5-FCB948C4E213}">
      <dgm:prSet/>
      <dgm:spPr/>
      <dgm:t>
        <a:bodyPr/>
        <a:lstStyle/>
        <a:p>
          <a:endParaRPr lang="it-IT"/>
        </a:p>
      </dgm:t>
    </dgm:pt>
    <dgm:pt modelId="{D2C0A234-F94D-482C-8FE6-648A391906BA}">
      <dgm:prSet phldrT="[Testo]" custT="1"/>
      <dgm:spPr/>
      <dgm:t>
        <a:bodyPr/>
        <a:lstStyle/>
        <a:p>
          <a:r>
            <a:rPr lang="it-IT" sz="1800" dirty="0" smtClean="0"/>
            <a:t>DISAPPLICA-TIVI</a:t>
          </a:r>
          <a:endParaRPr lang="it-IT" sz="1800" dirty="0"/>
        </a:p>
      </dgm:t>
    </dgm:pt>
    <dgm:pt modelId="{CBDDC871-D023-4547-8801-C03235D9F48B}" type="parTrans" cxnId="{AA5F1870-CCD0-479A-813B-E2F14E43C7CF}">
      <dgm:prSet/>
      <dgm:spPr/>
      <dgm:t>
        <a:bodyPr/>
        <a:lstStyle/>
        <a:p>
          <a:endParaRPr lang="it-IT"/>
        </a:p>
      </dgm:t>
    </dgm:pt>
    <dgm:pt modelId="{F36F6034-AFE4-4BD3-80A2-D961E553362C}" type="sibTrans" cxnId="{AA5F1870-CCD0-479A-813B-E2F14E43C7CF}">
      <dgm:prSet/>
      <dgm:spPr/>
      <dgm:t>
        <a:bodyPr/>
        <a:lstStyle/>
        <a:p>
          <a:endParaRPr lang="it-IT"/>
        </a:p>
      </dgm:t>
    </dgm:pt>
    <dgm:pt modelId="{67AF8DEE-3B9E-4353-A92E-BA895B2695BE}">
      <dgm:prSet phldrT="[Testo]" custT="1"/>
      <dgm:spPr/>
      <dgm:t>
        <a:bodyPr/>
        <a:lstStyle/>
        <a:p>
          <a:r>
            <a:rPr lang="it-IT" sz="1800"/>
            <a:t>120 gg.</a:t>
          </a:r>
        </a:p>
      </dgm:t>
    </dgm:pt>
    <dgm:pt modelId="{40C94D00-D234-4FE0-8A25-6C57D1AF4AC1}" type="parTrans" cxnId="{3E7108B2-1D86-4CEB-8814-48693F05A534}">
      <dgm:prSet/>
      <dgm:spPr/>
      <dgm:t>
        <a:bodyPr/>
        <a:lstStyle/>
        <a:p>
          <a:endParaRPr lang="it-IT"/>
        </a:p>
      </dgm:t>
    </dgm:pt>
    <dgm:pt modelId="{7D5B33A7-98E9-43B5-9138-3D979EF93FD8}" type="sibTrans" cxnId="{3E7108B2-1D86-4CEB-8814-48693F05A534}">
      <dgm:prSet/>
      <dgm:spPr/>
      <dgm:t>
        <a:bodyPr/>
        <a:lstStyle/>
        <a:p>
          <a:endParaRPr lang="it-IT"/>
        </a:p>
      </dgm:t>
    </dgm:pt>
    <dgm:pt modelId="{5F5ECD85-9A5F-4895-9F49-B33CEF6C888A}">
      <dgm:prSet phldrT="[Testo]" custT="1"/>
      <dgm:spPr/>
      <dgm:t>
        <a:bodyPr/>
        <a:lstStyle/>
        <a:p>
          <a:r>
            <a:rPr lang="it-IT" sz="1800"/>
            <a:t>120 gg.</a:t>
          </a:r>
        </a:p>
      </dgm:t>
    </dgm:pt>
    <dgm:pt modelId="{D2AB6F7E-2876-4BB9-A7FE-D68B4E6252AD}" type="parTrans" cxnId="{D4FCEEB1-7BB9-45F6-A5C9-93D588DFE866}">
      <dgm:prSet/>
      <dgm:spPr/>
      <dgm:t>
        <a:bodyPr/>
        <a:lstStyle/>
        <a:p>
          <a:endParaRPr lang="it-IT"/>
        </a:p>
      </dgm:t>
    </dgm:pt>
    <dgm:pt modelId="{746AD928-A04F-4498-8EDD-BFF6210E866D}" type="sibTrans" cxnId="{D4FCEEB1-7BB9-45F6-A5C9-93D588DFE866}">
      <dgm:prSet/>
      <dgm:spPr/>
      <dgm:t>
        <a:bodyPr/>
        <a:lstStyle/>
        <a:p>
          <a:endParaRPr lang="it-IT"/>
        </a:p>
      </dgm:t>
    </dgm:pt>
    <dgm:pt modelId="{8851B88A-CC4D-4834-A962-242BAF37C79B}" type="pres">
      <dgm:prSet presAssocID="{9ADAD355-CA8A-40C6-A4A1-73C593193DD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74F837BB-C875-40F6-A2FB-C059934E8545}" type="pres">
      <dgm:prSet presAssocID="{864C2DD0-917C-4D18-B0D0-B93394384C5B}" presName="hierRoot1" presStyleCnt="0"/>
      <dgm:spPr/>
    </dgm:pt>
    <dgm:pt modelId="{E7912968-B5F1-4224-B808-13FE383AF2DC}" type="pres">
      <dgm:prSet presAssocID="{864C2DD0-917C-4D18-B0D0-B93394384C5B}" presName="composite" presStyleCnt="0"/>
      <dgm:spPr/>
    </dgm:pt>
    <dgm:pt modelId="{8B25B97E-DA71-4B6F-BB27-6D7B9053A3B7}" type="pres">
      <dgm:prSet presAssocID="{864C2DD0-917C-4D18-B0D0-B93394384C5B}" presName="background" presStyleLbl="node0" presStyleIdx="0" presStyleCnt="1"/>
      <dgm:spPr/>
    </dgm:pt>
    <dgm:pt modelId="{49EA7BAE-E9DA-42D1-8526-32B9032E36D3}" type="pres">
      <dgm:prSet presAssocID="{864C2DD0-917C-4D18-B0D0-B93394384C5B}" presName="text" presStyleLbl="fgAcc0" presStyleIdx="0" presStyleCnt="1" custScaleX="277716" custScaleY="86767" custLinFactNeighborX="-7470" custLinFactNeighborY="392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25D06DA-9AC4-4FEA-850B-9F003A9C7299}" type="pres">
      <dgm:prSet presAssocID="{864C2DD0-917C-4D18-B0D0-B93394384C5B}" presName="hierChild2" presStyleCnt="0"/>
      <dgm:spPr/>
    </dgm:pt>
    <dgm:pt modelId="{2027AA9D-467C-4059-B35D-659C2108CC76}" type="pres">
      <dgm:prSet presAssocID="{386101EF-0A8B-48C4-A7A2-FD2FF8F4D179}" presName="Name10" presStyleLbl="parChTrans1D2" presStyleIdx="0" presStyleCnt="4"/>
      <dgm:spPr/>
      <dgm:t>
        <a:bodyPr/>
        <a:lstStyle/>
        <a:p>
          <a:endParaRPr lang="it-IT"/>
        </a:p>
      </dgm:t>
    </dgm:pt>
    <dgm:pt modelId="{307EA6FC-D1D5-4EC4-BFEA-206150FE4AD4}" type="pres">
      <dgm:prSet presAssocID="{E46BCB85-5C87-4120-A0BB-C90B8332BB50}" presName="hierRoot2" presStyleCnt="0"/>
      <dgm:spPr/>
    </dgm:pt>
    <dgm:pt modelId="{4840AD97-A36B-44D0-A6DC-4C96C90579E3}" type="pres">
      <dgm:prSet presAssocID="{E46BCB85-5C87-4120-A0BB-C90B8332BB50}" presName="composite2" presStyleCnt="0"/>
      <dgm:spPr/>
    </dgm:pt>
    <dgm:pt modelId="{7EAAA427-0E7B-488D-A1BC-3C39CEF6E242}" type="pres">
      <dgm:prSet presAssocID="{E46BCB85-5C87-4120-A0BB-C90B8332BB50}" presName="background2" presStyleLbl="node2" presStyleIdx="0" presStyleCnt="4"/>
      <dgm:spPr/>
    </dgm:pt>
    <dgm:pt modelId="{A518D367-3124-4F23-8F8C-D196B77F2874}" type="pres">
      <dgm:prSet presAssocID="{E46BCB85-5C87-4120-A0BB-C90B8332BB50}" presName="text2" presStyleLbl="fgAcc2" presStyleIdx="0" presStyleCnt="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2D0ADC02-B65F-4AB3-AFB1-F36A680C2458}" type="pres">
      <dgm:prSet presAssocID="{E46BCB85-5C87-4120-A0BB-C90B8332BB50}" presName="hierChild3" presStyleCnt="0"/>
      <dgm:spPr/>
    </dgm:pt>
    <dgm:pt modelId="{7939DCD1-9D64-45A3-841E-243758F9860F}" type="pres">
      <dgm:prSet presAssocID="{40B4EE12-1978-4055-BBCE-540862C337B7}" presName="Name17" presStyleLbl="parChTrans1D3" presStyleIdx="0" presStyleCnt="4"/>
      <dgm:spPr/>
      <dgm:t>
        <a:bodyPr/>
        <a:lstStyle/>
        <a:p>
          <a:endParaRPr lang="it-IT"/>
        </a:p>
      </dgm:t>
    </dgm:pt>
    <dgm:pt modelId="{ACFD0665-23B1-4ECD-B75C-5C39DF01A9C2}" type="pres">
      <dgm:prSet presAssocID="{03C1C836-2E46-4C6B-BA9C-A81D5FC04ED0}" presName="hierRoot3" presStyleCnt="0"/>
      <dgm:spPr/>
    </dgm:pt>
    <dgm:pt modelId="{9580EF85-31D6-4520-A425-2BD055228C6E}" type="pres">
      <dgm:prSet presAssocID="{03C1C836-2E46-4C6B-BA9C-A81D5FC04ED0}" presName="composite3" presStyleCnt="0"/>
      <dgm:spPr/>
    </dgm:pt>
    <dgm:pt modelId="{11404158-6621-4132-81B4-5BD7C4BE6FFB}" type="pres">
      <dgm:prSet presAssocID="{03C1C836-2E46-4C6B-BA9C-A81D5FC04ED0}" presName="background3" presStyleLbl="node3" presStyleIdx="0" presStyleCnt="4"/>
      <dgm:spPr>
        <a:solidFill>
          <a:srgbClr val="E3600F"/>
        </a:solidFill>
      </dgm:spPr>
      <dgm:t>
        <a:bodyPr/>
        <a:lstStyle/>
        <a:p>
          <a:endParaRPr lang="it-IT"/>
        </a:p>
      </dgm:t>
    </dgm:pt>
    <dgm:pt modelId="{8F6E3F94-F36F-4D22-B7BB-38D6040AC83E}" type="pres">
      <dgm:prSet presAssocID="{03C1C836-2E46-4C6B-BA9C-A81D5FC04ED0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29B52C6D-4A5A-48E7-B678-BF79ADC09746}" type="pres">
      <dgm:prSet presAssocID="{03C1C836-2E46-4C6B-BA9C-A81D5FC04ED0}" presName="hierChild4" presStyleCnt="0"/>
      <dgm:spPr/>
    </dgm:pt>
    <dgm:pt modelId="{2AAE4A15-3177-4EE7-8E46-83FABF8983C9}" type="pres">
      <dgm:prSet presAssocID="{7F47D7BA-0889-45EC-8C4D-BEDB2537E815}" presName="Name10" presStyleLbl="parChTrans1D2" presStyleIdx="1" presStyleCnt="4"/>
      <dgm:spPr/>
      <dgm:t>
        <a:bodyPr/>
        <a:lstStyle/>
        <a:p>
          <a:endParaRPr lang="it-IT"/>
        </a:p>
      </dgm:t>
    </dgm:pt>
    <dgm:pt modelId="{2C81B9B4-D55F-4974-8398-70F451E81A34}" type="pres">
      <dgm:prSet presAssocID="{776B5EB4-F8A2-438D-AB12-AE87020B3701}" presName="hierRoot2" presStyleCnt="0"/>
      <dgm:spPr/>
    </dgm:pt>
    <dgm:pt modelId="{1DEF4FC0-6908-4300-BD76-5C382AEFA3DF}" type="pres">
      <dgm:prSet presAssocID="{776B5EB4-F8A2-438D-AB12-AE87020B3701}" presName="composite2" presStyleCnt="0"/>
      <dgm:spPr/>
    </dgm:pt>
    <dgm:pt modelId="{C4B70DD1-5A92-496A-8D29-8303450526C7}" type="pres">
      <dgm:prSet presAssocID="{776B5EB4-F8A2-438D-AB12-AE87020B3701}" presName="background2" presStyleLbl="node2" presStyleIdx="1" presStyleCnt="4"/>
      <dgm:spPr/>
    </dgm:pt>
    <dgm:pt modelId="{C9A47399-10E0-4E0B-A7E0-75E0DF1C712A}" type="pres">
      <dgm:prSet presAssocID="{776B5EB4-F8A2-438D-AB12-AE87020B3701}" presName="text2" presStyleLbl="fgAcc2" presStyleIdx="1" presStyleCnt="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F32F69C9-5149-4064-8F15-9D76967B8023}" type="pres">
      <dgm:prSet presAssocID="{776B5EB4-F8A2-438D-AB12-AE87020B3701}" presName="hierChild3" presStyleCnt="0"/>
      <dgm:spPr/>
    </dgm:pt>
    <dgm:pt modelId="{F6C5D4E4-4612-4C67-9BEA-79CCE379A50C}" type="pres">
      <dgm:prSet presAssocID="{FA51E812-B719-47CB-8BAE-C9A88DCDB32C}" presName="Name17" presStyleLbl="parChTrans1D3" presStyleIdx="1" presStyleCnt="4"/>
      <dgm:spPr/>
      <dgm:t>
        <a:bodyPr/>
        <a:lstStyle/>
        <a:p>
          <a:endParaRPr lang="it-IT"/>
        </a:p>
      </dgm:t>
    </dgm:pt>
    <dgm:pt modelId="{4298FC0B-84AD-42AA-ACB0-B7B4411DA1DD}" type="pres">
      <dgm:prSet presAssocID="{503C3C2A-60A2-4B64-A840-33141BD1629B}" presName="hierRoot3" presStyleCnt="0"/>
      <dgm:spPr/>
    </dgm:pt>
    <dgm:pt modelId="{23FEA3AD-0ED4-454D-B601-5FB679B15B19}" type="pres">
      <dgm:prSet presAssocID="{503C3C2A-60A2-4B64-A840-33141BD1629B}" presName="composite3" presStyleCnt="0"/>
      <dgm:spPr/>
    </dgm:pt>
    <dgm:pt modelId="{444FD158-BE20-4EC7-A766-CE740BC0FCDC}" type="pres">
      <dgm:prSet presAssocID="{503C3C2A-60A2-4B64-A840-33141BD1629B}" presName="background3" presStyleLbl="node3" presStyleIdx="1" presStyleCnt="4"/>
      <dgm:spPr>
        <a:solidFill>
          <a:srgbClr val="E3600F"/>
        </a:solidFill>
      </dgm:spPr>
      <dgm:t>
        <a:bodyPr/>
        <a:lstStyle/>
        <a:p>
          <a:endParaRPr lang="it-IT"/>
        </a:p>
      </dgm:t>
    </dgm:pt>
    <dgm:pt modelId="{FF7B207B-0385-4526-8156-4737E1A19262}" type="pres">
      <dgm:prSet presAssocID="{503C3C2A-60A2-4B64-A840-33141BD1629B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3201BEA7-E38E-40E8-8332-2C696736BA61}" type="pres">
      <dgm:prSet presAssocID="{503C3C2A-60A2-4B64-A840-33141BD1629B}" presName="hierChild4" presStyleCnt="0"/>
      <dgm:spPr/>
    </dgm:pt>
    <dgm:pt modelId="{58764C96-0475-4601-94AE-1F1A2A2D35A2}" type="pres">
      <dgm:prSet presAssocID="{542C8098-5F00-4256-B9E7-D550A7D38A2E}" presName="Name10" presStyleLbl="parChTrans1D2" presStyleIdx="2" presStyleCnt="4"/>
      <dgm:spPr/>
      <dgm:t>
        <a:bodyPr/>
        <a:lstStyle/>
        <a:p>
          <a:endParaRPr lang="it-IT"/>
        </a:p>
      </dgm:t>
    </dgm:pt>
    <dgm:pt modelId="{CB274358-B481-47ED-9E4B-DF5831AFF735}" type="pres">
      <dgm:prSet presAssocID="{52980F5C-AF3A-4DC7-BDAB-E93C083901E3}" presName="hierRoot2" presStyleCnt="0"/>
      <dgm:spPr/>
    </dgm:pt>
    <dgm:pt modelId="{65A82B9C-B2A6-46EC-B2B7-8BA3D1A954A1}" type="pres">
      <dgm:prSet presAssocID="{52980F5C-AF3A-4DC7-BDAB-E93C083901E3}" presName="composite2" presStyleCnt="0"/>
      <dgm:spPr/>
    </dgm:pt>
    <dgm:pt modelId="{DAA043C0-2E31-46AD-B3E2-0D808C3DEA8D}" type="pres">
      <dgm:prSet presAssocID="{52980F5C-AF3A-4DC7-BDAB-E93C083901E3}" presName="background2" presStyleLbl="node2" presStyleIdx="2" presStyleCnt="4"/>
      <dgm:spPr/>
    </dgm:pt>
    <dgm:pt modelId="{C462DAF5-D17F-4259-913F-2BA9DE67AC76}" type="pres">
      <dgm:prSet presAssocID="{52980F5C-AF3A-4DC7-BDAB-E93C083901E3}" presName="text2" presStyleLbl="fgAcc2" presStyleIdx="2" presStyleCnt="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2D9FF354-258A-4503-AF44-4C2DC3C1EC34}" type="pres">
      <dgm:prSet presAssocID="{52980F5C-AF3A-4DC7-BDAB-E93C083901E3}" presName="hierChild3" presStyleCnt="0"/>
      <dgm:spPr/>
    </dgm:pt>
    <dgm:pt modelId="{0B74B46D-87C7-4751-897D-13262BE1BE79}" type="pres">
      <dgm:prSet presAssocID="{40C94D00-D234-4FE0-8A25-6C57D1AF4AC1}" presName="Name17" presStyleLbl="parChTrans1D3" presStyleIdx="2" presStyleCnt="4"/>
      <dgm:spPr/>
      <dgm:t>
        <a:bodyPr/>
        <a:lstStyle/>
        <a:p>
          <a:endParaRPr lang="it-IT"/>
        </a:p>
      </dgm:t>
    </dgm:pt>
    <dgm:pt modelId="{A65A0CA0-5D78-49FA-8F03-9C550B8B25DD}" type="pres">
      <dgm:prSet presAssocID="{67AF8DEE-3B9E-4353-A92E-BA895B2695BE}" presName="hierRoot3" presStyleCnt="0"/>
      <dgm:spPr/>
    </dgm:pt>
    <dgm:pt modelId="{FDE857D6-75EE-4079-9888-38181EB890BA}" type="pres">
      <dgm:prSet presAssocID="{67AF8DEE-3B9E-4353-A92E-BA895B2695BE}" presName="composite3" presStyleCnt="0"/>
      <dgm:spPr/>
    </dgm:pt>
    <dgm:pt modelId="{2DD430CD-8B2C-48C5-A89F-719B379A670D}" type="pres">
      <dgm:prSet presAssocID="{67AF8DEE-3B9E-4353-A92E-BA895B2695BE}" presName="background3" presStyleLbl="node3" presStyleIdx="2" presStyleCnt="4"/>
      <dgm:spPr>
        <a:solidFill>
          <a:srgbClr val="E3600F"/>
        </a:solidFill>
      </dgm:spPr>
      <dgm:t>
        <a:bodyPr/>
        <a:lstStyle/>
        <a:p>
          <a:endParaRPr lang="it-IT"/>
        </a:p>
      </dgm:t>
    </dgm:pt>
    <dgm:pt modelId="{649AD02B-8F88-48C8-9F2E-4C6DDB831A70}" type="pres">
      <dgm:prSet presAssocID="{67AF8DEE-3B9E-4353-A92E-BA895B2695BE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E08246EE-50B9-474E-B00A-88B11FB1F400}" type="pres">
      <dgm:prSet presAssocID="{67AF8DEE-3B9E-4353-A92E-BA895B2695BE}" presName="hierChild4" presStyleCnt="0"/>
      <dgm:spPr/>
    </dgm:pt>
    <dgm:pt modelId="{B7188889-230B-44F2-AE0D-9E52C6312FBA}" type="pres">
      <dgm:prSet presAssocID="{CBDDC871-D023-4547-8801-C03235D9F48B}" presName="Name10" presStyleLbl="parChTrans1D2" presStyleIdx="3" presStyleCnt="4"/>
      <dgm:spPr/>
      <dgm:t>
        <a:bodyPr/>
        <a:lstStyle/>
        <a:p>
          <a:endParaRPr lang="it-IT"/>
        </a:p>
      </dgm:t>
    </dgm:pt>
    <dgm:pt modelId="{5D13FC7D-9D73-4B05-B1FE-8366CDD26EB2}" type="pres">
      <dgm:prSet presAssocID="{D2C0A234-F94D-482C-8FE6-648A391906BA}" presName="hierRoot2" presStyleCnt="0"/>
      <dgm:spPr/>
    </dgm:pt>
    <dgm:pt modelId="{7230E687-9FD3-4E9E-9BB6-206566B13C49}" type="pres">
      <dgm:prSet presAssocID="{D2C0A234-F94D-482C-8FE6-648A391906BA}" presName="composite2" presStyleCnt="0"/>
      <dgm:spPr/>
    </dgm:pt>
    <dgm:pt modelId="{DF1803E9-48A3-415F-A080-86337094E636}" type="pres">
      <dgm:prSet presAssocID="{D2C0A234-F94D-482C-8FE6-648A391906BA}" presName="background2" presStyleLbl="node2" presStyleIdx="3" presStyleCnt="4"/>
      <dgm:spPr/>
    </dgm:pt>
    <dgm:pt modelId="{8FB13DBB-2F0D-4FE4-AFED-95170033A189}" type="pres">
      <dgm:prSet presAssocID="{D2C0A234-F94D-482C-8FE6-648A391906BA}" presName="text2" presStyleLbl="fgAcc2" presStyleIdx="3" presStyleCnt="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615CEA56-D40F-4A33-A81E-9C5957AD10B3}" type="pres">
      <dgm:prSet presAssocID="{D2C0A234-F94D-482C-8FE6-648A391906BA}" presName="hierChild3" presStyleCnt="0"/>
      <dgm:spPr/>
    </dgm:pt>
    <dgm:pt modelId="{E2435E7A-A210-4AB2-B32F-A7575D70E611}" type="pres">
      <dgm:prSet presAssocID="{D2AB6F7E-2876-4BB9-A7FE-D68B4E6252AD}" presName="Name17" presStyleLbl="parChTrans1D3" presStyleIdx="3" presStyleCnt="4"/>
      <dgm:spPr/>
      <dgm:t>
        <a:bodyPr/>
        <a:lstStyle/>
        <a:p>
          <a:endParaRPr lang="it-IT"/>
        </a:p>
      </dgm:t>
    </dgm:pt>
    <dgm:pt modelId="{3E51CB33-3528-465B-8FBA-841C330483B3}" type="pres">
      <dgm:prSet presAssocID="{5F5ECD85-9A5F-4895-9F49-B33CEF6C888A}" presName="hierRoot3" presStyleCnt="0"/>
      <dgm:spPr/>
    </dgm:pt>
    <dgm:pt modelId="{35E414EA-DDB1-414A-83D5-669E73E5216E}" type="pres">
      <dgm:prSet presAssocID="{5F5ECD85-9A5F-4895-9F49-B33CEF6C888A}" presName="composite3" presStyleCnt="0"/>
      <dgm:spPr/>
    </dgm:pt>
    <dgm:pt modelId="{F14024B2-9395-48B6-9D17-A93A7FAB8833}" type="pres">
      <dgm:prSet presAssocID="{5F5ECD85-9A5F-4895-9F49-B33CEF6C888A}" presName="background3" presStyleLbl="node3" presStyleIdx="3" presStyleCnt="4"/>
      <dgm:spPr>
        <a:solidFill>
          <a:srgbClr val="E3600F"/>
        </a:solidFill>
      </dgm:spPr>
      <dgm:t>
        <a:bodyPr/>
        <a:lstStyle/>
        <a:p>
          <a:endParaRPr lang="it-IT"/>
        </a:p>
      </dgm:t>
    </dgm:pt>
    <dgm:pt modelId="{CD761C6D-CA6A-4718-82CF-0253B07F1F56}" type="pres">
      <dgm:prSet presAssocID="{5F5ECD85-9A5F-4895-9F49-B33CEF6C888A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212D0285-21DA-4043-9F1B-89CF3E55F2C4}" type="pres">
      <dgm:prSet presAssocID="{5F5ECD85-9A5F-4895-9F49-B33CEF6C888A}" presName="hierChild4" presStyleCnt="0"/>
      <dgm:spPr/>
    </dgm:pt>
  </dgm:ptLst>
  <dgm:cxnLst>
    <dgm:cxn modelId="{505879C5-5510-4CD7-899A-86893C18EF5E}" type="presOf" srcId="{CBDDC871-D023-4547-8801-C03235D9F48B}" destId="{B7188889-230B-44F2-AE0D-9E52C6312FBA}" srcOrd="0" destOrd="0" presId="urn:microsoft.com/office/officeart/2005/8/layout/hierarchy1"/>
    <dgm:cxn modelId="{D1237C2D-10B2-4C91-BF41-C5A50CC02B6A}" type="presOf" srcId="{5F5ECD85-9A5F-4895-9F49-B33CEF6C888A}" destId="{CD761C6D-CA6A-4718-82CF-0253B07F1F56}" srcOrd="0" destOrd="0" presId="urn:microsoft.com/office/officeart/2005/8/layout/hierarchy1"/>
    <dgm:cxn modelId="{0C78BF5B-EBD9-401D-B36E-7542E0D45705}" type="presOf" srcId="{E46BCB85-5C87-4120-A0BB-C90B8332BB50}" destId="{A518D367-3124-4F23-8F8C-D196B77F2874}" srcOrd="0" destOrd="0" presId="urn:microsoft.com/office/officeart/2005/8/layout/hierarchy1"/>
    <dgm:cxn modelId="{8B2CA631-0F4B-4B8D-AD84-72DABA2E9A0D}" srcId="{E46BCB85-5C87-4120-A0BB-C90B8332BB50}" destId="{03C1C836-2E46-4C6B-BA9C-A81D5FC04ED0}" srcOrd="0" destOrd="0" parTransId="{40B4EE12-1978-4055-BBCE-540862C337B7}" sibTransId="{C6AE7AF6-3458-4B94-9905-82E4377152DF}"/>
    <dgm:cxn modelId="{3E7108B2-1D86-4CEB-8814-48693F05A534}" srcId="{52980F5C-AF3A-4DC7-BDAB-E93C083901E3}" destId="{67AF8DEE-3B9E-4353-A92E-BA895B2695BE}" srcOrd="0" destOrd="0" parTransId="{40C94D00-D234-4FE0-8A25-6C57D1AF4AC1}" sibTransId="{7D5B33A7-98E9-43B5-9138-3D979EF93FD8}"/>
    <dgm:cxn modelId="{02D8D557-9D1A-4468-83E5-9538976500BB}" type="presOf" srcId="{9ADAD355-CA8A-40C6-A4A1-73C593193DD5}" destId="{8851B88A-CC4D-4834-A962-242BAF37C79B}" srcOrd="0" destOrd="0" presId="urn:microsoft.com/office/officeart/2005/8/layout/hierarchy1"/>
    <dgm:cxn modelId="{C7D0AB81-2553-41C0-8DA3-3BCD7B66BE61}" srcId="{864C2DD0-917C-4D18-B0D0-B93394384C5B}" destId="{E46BCB85-5C87-4120-A0BB-C90B8332BB50}" srcOrd="0" destOrd="0" parTransId="{386101EF-0A8B-48C4-A7A2-FD2FF8F4D179}" sibTransId="{401B392B-5226-4F36-972E-8ABAC06A3618}"/>
    <dgm:cxn modelId="{F3343A23-B037-4BAB-9F8E-E3920D3B74A6}" type="presOf" srcId="{D2AB6F7E-2876-4BB9-A7FE-D68B4E6252AD}" destId="{E2435E7A-A210-4AB2-B32F-A7575D70E611}" srcOrd="0" destOrd="0" presId="urn:microsoft.com/office/officeart/2005/8/layout/hierarchy1"/>
    <dgm:cxn modelId="{3B9475F4-55F2-4422-B393-DFB85264C25C}" type="presOf" srcId="{67AF8DEE-3B9E-4353-A92E-BA895B2695BE}" destId="{649AD02B-8F88-48C8-9F2E-4C6DDB831A70}" srcOrd="0" destOrd="0" presId="urn:microsoft.com/office/officeart/2005/8/layout/hierarchy1"/>
    <dgm:cxn modelId="{866E9953-A3D7-49B7-9225-69A9D002EFE0}" type="presOf" srcId="{D2C0A234-F94D-482C-8FE6-648A391906BA}" destId="{8FB13DBB-2F0D-4FE4-AFED-95170033A189}" srcOrd="0" destOrd="0" presId="urn:microsoft.com/office/officeart/2005/8/layout/hierarchy1"/>
    <dgm:cxn modelId="{AA5F1870-CCD0-479A-813B-E2F14E43C7CF}" srcId="{864C2DD0-917C-4D18-B0D0-B93394384C5B}" destId="{D2C0A234-F94D-482C-8FE6-648A391906BA}" srcOrd="3" destOrd="0" parTransId="{CBDDC871-D023-4547-8801-C03235D9F48B}" sibTransId="{F36F6034-AFE4-4BD3-80A2-D961E553362C}"/>
    <dgm:cxn modelId="{7ADBCA48-3989-4310-890A-BC2A6E54B367}" type="presOf" srcId="{40C94D00-D234-4FE0-8A25-6C57D1AF4AC1}" destId="{0B74B46D-87C7-4751-897D-13262BE1BE79}" srcOrd="0" destOrd="0" presId="urn:microsoft.com/office/officeart/2005/8/layout/hierarchy1"/>
    <dgm:cxn modelId="{083492B6-8EBA-410C-BE29-C8185315D794}" type="presOf" srcId="{386101EF-0A8B-48C4-A7A2-FD2FF8F4D179}" destId="{2027AA9D-467C-4059-B35D-659C2108CC76}" srcOrd="0" destOrd="0" presId="urn:microsoft.com/office/officeart/2005/8/layout/hierarchy1"/>
    <dgm:cxn modelId="{AC7C2EA5-7CE7-4E61-9109-C40EE9A0D1C2}" type="presOf" srcId="{542C8098-5F00-4256-B9E7-D550A7D38A2E}" destId="{58764C96-0475-4601-94AE-1F1A2A2D35A2}" srcOrd="0" destOrd="0" presId="urn:microsoft.com/office/officeart/2005/8/layout/hierarchy1"/>
    <dgm:cxn modelId="{905FC207-81C0-4351-A47B-38DEF045822A}" type="presOf" srcId="{FA51E812-B719-47CB-8BAE-C9A88DCDB32C}" destId="{F6C5D4E4-4612-4C67-9BEA-79CCE379A50C}" srcOrd="0" destOrd="0" presId="urn:microsoft.com/office/officeart/2005/8/layout/hierarchy1"/>
    <dgm:cxn modelId="{2BCEDCA1-813C-49F6-967D-903A7E17BB74}" type="presOf" srcId="{776B5EB4-F8A2-438D-AB12-AE87020B3701}" destId="{C9A47399-10E0-4E0B-A7E0-75E0DF1C712A}" srcOrd="0" destOrd="0" presId="urn:microsoft.com/office/officeart/2005/8/layout/hierarchy1"/>
    <dgm:cxn modelId="{EABE91EA-8AE3-4689-8DAC-76298CC09FB1}" type="presOf" srcId="{7F47D7BA-0889-45EC-8C4D-BEDB2537E815}" destId="{2AAE4A15-3177-4EE7-8E46-83FABF8983C9}" srcOrd="0" destOrd="0" presId="urn:microsoft.com/office/officeart/2005/8/layout/hierarchy1"/>
    <dgm:cxn modelId="{D4FCEEB1-7BB9-45F6-A5C9-93D588DFE866}" srcId="{D2C0A234-F94D-482C-8FE6-648A391906BA}" destId="{5F5ECD85-9A5F-4895-9F49-B33CEF6C888A}" srcOrd="0" destOrd="0" parTransId="{D2AB6F7E-2876-4BB9-A7FE-D68B4E6252AD}" sibTransId="{746AD928-A04F-4498-8EDD-BFF6210E866D}"/>
    <dgm:cxn modelId="{3FFA3828-87BD-427F-BD34-EE5CF56DB633}" type="presOf" srcId="{40B4EE12-1978-4055-BBCE-540862C337B7}" destId="{7939DCD1-9D64-45A3-841E-243758F9860F}" srcOrd="0" destOrd="0" presId="urn:microsoft.com/office/officeart/2005/8/layout/hierarchy1"/>
    <dgm:cxn modelId="{5DC1D2FA-5B2F-4E7A-B4C5-FCB948C4E213}" srcId="{776B5EB4-F8A2-438D-AB12-AE87020B3701}" destId="{503C3C2A-60A2-4B64-A840-33141BD1629B}" srcOrd="0" destOrd="0" parTransId="{FA51E812-B719-47CB-8BAE-C9A88DCDB32C}" sibTransId="{55A982FB-7955-4F8E-8C0F-5D136B02A4ED}"/>
    <dgm:cxn modelId="{56D0B522-7B7B-41FD-AA22-D4CAD835A7CE}" type="presOf" srcId="{864C2DD0-917C-4D18-B0D0-B93394384C5B}" destId="{49EA7BAE-E9DA-42D1-8526-32B9032E36D3}" srcOrd="0" destOrd="0" presId="urn:microsoft.com/office/officeart/2005/8/layout/hierarchy1"/>
    <dgm:cxn modelId="{FA10001A-EB03-4EA0-9314-7546A348CCD7}" type="presOf" srcId="{52980F5C-AF3A-4DC7-BDAB-E93C083901E3}" destId="{C462DAF5-D17F-4259-913F-2BA9DE67AC76}" srcOrd="0" destOrd="0" presId="urn:microsoft.com/office/officeart/2005/8/layout/hierarchy1"/>
    <dgm:cxn modelId="{9DD96E44-930F-4373-962A-DAA5E5501773}" srcId="{9ADAD355-CA8A-40C6-A4A1-73C593193DD5}" destId="{864C2DD0-917C-4D18-B0D0-B93394384C5B}" srcOrd="0" destOrd="0" parTransId="{2303986F-C7F5-4030-BB5E-0ACE9DB073B4}" sibTransId="{30F91077-AFB7-47D7-B549-2D362F652889}"/>
    <dgm:cxn modelId="{ADDEB923-FF5C-477A-BE17-9F96DF2146C6}" type="presOf" srcId="{03C1C836-2E46-4C6B-BA9C-A81D5FC04ED0}" destId="{8F6E3F94-F36F-4D22-B7BB-38D6040AC83E}" srcOrd="0" destOrd="0" presId="urn:microsoft.com/office/officeart/2005/8/layout/hierarchy1"/>
    <dgm:cxn modelId="{85A772FF-2407-4DD2-936B-0EF24D0FA499}" srcId="{864C2DD0-917C-4D18-B0D0-B93394384C5B}" destId="{776B5EB4-F8A2-438D-AB12-AE87020B3701}" srcOrd="1" destOrd="0" parTransId="{7F47D7BA-0889-45EC-8C4D-BEDB2537E815}" sibTransId="{774D09CC-11A3-44BF-89AC-24A0EDAE60C4}"/>
    <dgm:cxn modelId="{F7C10BF7-BCF6-4950-8C7A-E4DC9E833724}" srcId="{864C2DD0-917C-4D18-B0D0-B93394384C5B}" destId="{52980F5C-AF3A-4DC7-BDAB-E93C083901E3}" srcOrd="2" destOrd="0" parTransId="{542C8098-5F00-4256-B9E7-D550A7D38A2E}" sibTransId="{E7FAF5FA-78DA-4CAF-8511-50ED80658291}"/>
    <dgm:cxn modelId="{AFE878E9-F506-4B6B-8D39-8618E4AB3792}" type="presOf" srcId="{503C3C2A-60A2-4B64-A840-33141BD1629B}" destId="{FF7B207B-0385-4526-8156-4737E1A19262}" srcOrd="0" destOrd="0" presId="urn:microsoft.com/office/officeart/2005/8/layout/hierarchy1"/>
    <dgm:cxn modelId="{1DD26C8D-60EC-4F05-91C8-98C554D419C4}" type="presParOf" srcId="{8851B88A-CC4D-4834-A962-242BAF37C79B}" destId="{74F837BB-C875-40F6-A2FB-C059934E8545}" srcOrd="0" destOrd="0" presId="urn:microsoft.com/office/officeart/2005/8/layout/hierarchy1"/>
    <dgm:cxn modelId="{C2B3A17B-9ADE-4C43-9277-D30E2DFCE6DB}" type="presParOf" srcId="{74F837BB-C875-40F6-A2FB-C059934E8545}" destId="{E7912968-B5F1-4224-B808-13FE383AF2DC}" srcOrd="0" destOrd="0" presId="urn:microsoft.com/office/officeart/2005/8/layout/hierarchy1"/>
    <dgm:cxn modelId="{0E9D81CC-AE37-4C1C-819D-DA3036C89F59}" type="presParOf" srcId="{E7912968-B5F1-4224-B808-13FE383AF2DC}" destId="{8B25B97E-DA71-4B6F-BB27-6D7B9053A3B7}" srcOrd="0" destOrd="0" presId="urn:microsoft.com/office/officeart/2005/8/layout/hierarchy1"/>
    <dgm:cxn modelId="{47C6DA99-3DF5-4EE7-8C68-EC90C5C00612}" type="presParOf" srcId="{E7912968-B5F1-4224-B808-13FE383AF2DC}" destId="{49EA7BAE-E9DA-42D1-8526-32B9032E36D3}" srcOrd="1" destOrd="0" presId="urn:microsoft.com/office/officeart/2005/8/layout/hierarchy1"/>
    <dgm:cxn modelId="{4C5D830C-C4B5-46B9-B407-92FFB75727E4}" type="presParOf" srcId="{74F837BB-C875-40F6-A2FB-C059934E8545}" destId="{925D06DA-9AC4-4FEA-850B-9F003A9C7299}" srcOrd="1" destOrd="0" presId="urn:microsoft.com/office/officeart/2005/8/layout/hierarchy1"/>
    <dgm:cxn modelId="{984D1E6B-C008-4765-AE06-449055AE681A}" type="presParOf" srcId="{925D06DA-9AC4-4FEA-850B-9F003A9C7299}" destId="{2027AA9D-467C-4059-B35D-659C2108CC76}" srcOrd="0" destOrd="0" presId="urn:microsoft.com/office/officeart/2005/8/layout/hierarchy1"/>
    <dgm:cxn modelId="{33BCAD20-420A-411E-8DB3-3A47FB868CC7}" type="presParOf" srcId="{925D06DA-9AC4-4FEA-850B-9F003A9C7299}" destId="{307EA6FC-D1D5-4EC4-BFEA-206150FE4AD4}" srcOrd="1" destOrd="0" presId="urn:microsoft.com/office/officeart/2005/8/layout/hierarchy1"/>
    <dgm:cxn modelId="{5E878E64-B830-4390-8B00-45086487C6D7}" type="presParOf" srcId="{307EA6FC-D1D5-4EC4-BFEA-206150FE4AD4}" destId="{4840AD97-A36B-44D0-A6DC-4C96C90579E3}" srcOrd="0" destOrd="0" presId="urn:microsoft.com/office/officeart/2005/8/layout/hierarchy1"/>
    <dgm:cxn modelId="{E87C3457-01AA-4BF9-9377-0DD0AEB03574}" type="presParOf" srcId="{4840AD97-A36B-44D0-A6DC-4C96C90579E3}" destId="{7EAAA427-0E7B-488D-A1BC-3C39CEF6E242}" srcOrd="0" destOrd="0" presId="urn:microsoft.com/office/officeart/2005/8/layout/hierarchy1"/>
    <dgm:cxn modelId="{18FEC7A8-E334-4602-B199-3B7682A0C54F}" type="presParOf" srcId="{4840AD97-A36B-44D0-A6DC-4C96C90579E3}" destId="{A518D367-3124-4F23-8F8C-D196B77F2874}" srcOrd="1" destOrd="0" presId="urn:microsoft.com/office/officeart/2005/8/layout/hierarchy1"/>
    <dgm:cxn modelId="{197F1B5E-B3CF-48FA-882B-B8E53E571002}" type="presParOf" srcId="{307EA6FC-D1D5-4EC4-BFEA-206150FE4AD4}" destId="{2D0ADC02-B65F-4AB3-AFB1-F36A680C2458}" srcOrd="1" destOrd="0" presId="urn:microsoft.com/office/officeart/2005/8/layout/hierarchy1"/>
    <dgm:cxn modelId="{93378789-E04F-4806-BB5D-F3FCEB4CD04F}" type="presParOf" srcId="{2D0ADC02-B65F-4AB3-AFB1-F36A680C2458}" destId="{7939DCD1-9D64-45A3-841E-243758F9860F}" srcOrd="0" destOrd="0" presId="urn:microsoft.com/office/officeart/2005/8/layout/hierarchy1"/>
    <dgm:cxn modelId="{E19EA741-26DB-4B91-93FB-71FE8DDE20FF}" type="presParOf" srcId="{2D0ADC02-B65F-4AB3-AFB1-F36A680C2458}" destId="{ACFD0665-23B1-4ECD-B75C-5C39DF01A9C2}" srcOrd="1" destOrd="0" presId="urn:microsoft.com/office/officeart/2005/8/layout/hierarchy1"/>
    <dgm:cxn modelId="{E0475AF3-D848-45CD-8D5A-E9AD162931A1}" type="presParOf" srcId="{ACFD0665-23B1-4ECD-B75C-5C39DF01A9C2}" destId="{9580EF85-31D6-4520-A425-2BD055228C6E}" srcOrd="0" destOrd="0" presId="urn:microsoft.com/office/officeart/2005/8/layout/hierarchy1"/>
    <dgm:cxn modelId="{601EC14A-7873-47B2-BD61-3E41770012C3}" type="presParOf" srcId="{9580EF85-31D6-4520-A425-2BD055228C6E}" destId="{11404158-6621-4132-81B4-5BD7C4BE6FFB}" srcOrd="0" destOrd="0" presId="urn:microsoft.com/office/officeart/2005/8/layout/hierarchy1"/>
    <dgm:cxn modelId="{59F2B9E7-0BAF-4B6A-B69E-BADF3E8808AC}" type="presParOf" srcId="{9580EF85-31D6-4520-A425-2BD055228C6E}" destId="{8F6E3F94-F36F-4D22-B7BB-38D6040AC83E}" srcOrd="1" destOrd="0" presId="urn:microsoft.com/office/officeart/2005/8/layout/hierarchy1"/>
    <dgm:cxn modelId="{76C01E3F-B3D8-4331-AC03-4E5356E7D7DE}" type="presParOf" srcId="{ACFD0665-23B1-4ECD-B75C-5C39DF01A9C2}" destId="{29B52C6D-4A5A-48E7-B678-BF79ADC09746}" srcOrd="1" destOrd="0" presId="urn:microsoft.com/office/officeart/2005/8/layout/hierarchy1"/>
    <dgm:cxn modelId="{9D403E11-66B0-4AEE-B0CF-C38C31FC8CFE}" type="presParOf" srcId="{925D06DA-9AC4-4FEA-850B-9F003A9C7299}" destId="{2AAE4A15-3177-4EE7-8E46-83FABF8983C9}" srcOrd="2" destOrd="0" presId="urn:microsoft.com/office/officeart/2005/8/layout/hierarchy1"/>
    <dgm:cxn modelId="{6D193796-2ABA-480D-925C-CE5770B51AA6}" type="presParOf" srcId="{925D06DA-9AC4-4FEA-850B-9F003A9C7299}" destId="{2C81B9B4-D55F-4974-8398-70F451E81A34}" srcOrd="3" destOrd="0" presId="urn:microsoft.com/office/officeart/2005/8/layout/hierarchy1"/>
    <dgm:cxn modelId="{D044AD65-DF39-401D-A2BB-C2C191B18D32}" type="presParOf" srcId="{2C81B9B4-D55F-4974-8398-70F451E81A34}" destId="{1DEF4FC0-6908-4300-BD76-5C382AEFA3DF}" srcOrd="0" destOrd="0" presId="urn:microsoft.com/office/officeart/2005/8/layout/hierarchy1"/>
    <dgm:cxn modelId="{2805E034-27B2-4B6C-B5EB-9B2CC44EC25D}" type="presParOf" srcId="{1DEF4FC0-6908-4300-BD76-5C382AEFA3DF}" destId="{C4B70DD1-5A92-496A-8D29-8303450526C7}" srcOrd="0" destOrd="0" presId="urn:microsoft.com/office/officeart/2005/8/layout/hierarchy1"/>
    <dgm:cxn modelId="{7C433DD9-8773-4C6A-9E8B-BC2D471F544A}" type="presParOf" srcId="{1DEF4FC0-6908-4300-BD76-5C382AEFA3DF}" destId="{C9A47399-10E0-4E0B-A7E0-75E0DF1C712A}" srcOrd="1" destOrd="0" presId="urn:microsoft.com/office/officeart/2005/8/layout/hierarchy1"/>
    <dgm:cxn modelId="{B0C18515-E4A7-47C4-AAFF-6ADE789C3F03}" type="presParOf" srcId="{2C81B9B4-D55F-4974-8398-70F451E81A34}" destId="{F32F69C9-5149-4064-8F15-9D76967B8023}" srcOrd="1" destOrd="0" presId="urn:microsoft.com/office/officeart/2005/8/layout/hierarchy1"/>
    <dgm:cxn modelId="{8437473C-3942-43A4-9652-EE9AF446B1C2}" type="presParOf" srcId="{F32F69C9-5149-4064-8F15-9D76967B8023}" destId="{F6C5D4E4-4612-4C67-9BEA-79CCE379A50C}" srcOrd="0" destOrd="0" presId="urn:microsoft.com/office/officeart/2005/8/layout/hierarchy1"/>
    <dgm:cxn modelId="{E7503138-B135-4B16-977A-C9C3C6049923}" type="presParOf" srcId="{F32F69C9-5149-4064-8F15-9D76967B8023}" destId="{4298FC0B-84AD-42AA-ACB0-B7B4411DA1DD}" srcOrd="1" destOrd="0" presId="urn:microsoft.com/office/officeart/2005/8/layout/hierarchy1"/>
    <dgm:cxn modelId="{408330D4-02BA-4EAF-AB16-AE66D79A036C}" type="presParOf" srcId="{4298FC0B-84AD-42AA-ACB0-B7B4411DA1DD}" destId="{23FEA3AD-0ED4-454D-B601-5FB679B15B19}" srcOrd="0" destOrd="0" presId="urn:microsoft.com/office/officeart/2005/8/layout/hierarchy1"/>
    <dgm:cxn modelId="{7BD2D45D-FC23-4DCF-B560-D0F4E546AB79}" type="presParOf" srcId="{23FEA3AD-0ED4-454D-B601-5FB679B15B19}" destId="{444FD158-BE20-4EC7-A766-CE740BC0FCDC}" srcOrd="0" destOrd="0" presId="urn:microsoft.com/office/officeart/2005/8/layout/hierarchy1"/>
    <dgm:cxn modelId="{FBFB0377-5228-434D-AB67-45A437749E20}" type="presParOf" srcId="{23FEA3AD-0ED4-454D-B601-5FB679B15B19}" destId="{FF7B207B-0385-4526-8156-4737E1A19262}" srcOrd="1" destOrd="0" presId="urn:microsoft.com/office/officeart/2005/8/layout/hierarchy1"/>
    <dgm:cxn modelId="{4C0F806E-8BE9-47DD-8373-A647BFF70E13}" type="presParOf" srcId="{4298FC0B-84AD-42AA-ACB0-B7B4411DA1DD}" destId="{3201BEA7-E38E-40E8-8332-2C696736BA61}" srcOrd="1" destOrd="0" presId="urn:microsoft.com/office/officeart/2005/8/layout/hierarchy1"/>
    <dgm:cxn modelId="{8D0BB7E7-0D0B-483D-80FE-229A8C3A0C1F}" type="presParOf" srcId="{925D06DA-9AC4-4FEA-850B-9F003A9C7299}" destId="{58764C96-0475-4601-94AE-1F1A2A2D35A2}" srcOrd="4" destOrd="0" presId="urn:microsoft.com/office/officeart/2005/8/layout/hierarchy1"/>
    <dgm:cxn modelId="{FAA4B75D-FA64-4EC3-B849-9E05F99F7D49}" type="presParOf" srcId="{925D06DA-9AC4-4FEA-850B-9F003A9C7299}" destId="{CB274358-B481-47ED-9E4B-DF5831AFF735}" srcOrd="5" destOrd="0" presId="urn:microsoft.com/office/officeart/2005/8/layout/hierarchy1"/>
    <dgm:cxn modelId="{72CAAE2D-01EB-4754-ADCA-A886CB23D019}" type="presParOf" srcId="{CB274358-B481-47ED-9E4B-DF5831AFF735}" destId="{65A82B9C-B2A6-46EC-B2B7-8BA3D1A954A1}" srcOrd="0" destOrd="0" presId="urn:microsoft.com/office/officeart/2005/8/layout/hierarchy1"/>
    <dgm:cxn modelId="{A86DD9F8-8697-4614-A58D-0FE08DCC9B7B}" type="presParOf" srcId="{65A82B9C-B2A6-46EC-B2B7-8BA3D1A954A1}" destId="{DAA043C0-2E31-46AD-B3E2-0D808C3DEA8D}" srcOrd="0" destOrd="0" presId="urn:microsoft.com/office/officeart/2005/8/layout/hierarchy1"/>
    <dgm:cxn modelId="{188DF9CD-AB70-40E0-B5AC-7646345D9961}" type="presParOf" srcId="{65A82B9C-B2A6-46EC-B2B7-8BA3D1A954A1}" destId="{C462DAF5-D17F-4259-913F-2BA9DE67AC76}" srcOrd="1" destOrd="0" presId="urn:microsoft.com/office/officeart/2005/8/layout/hierarchy1"/>
    <dgm:cxn modelId="{B2203705-E047-4DD5-8C8A-642C542C2C38}" type="presParOf" srcId="{CB274358-B481-47ED-9E4B-DF5831AFF735}" destId="{2D9FF354-258A-4503-AF44-4C2DC3C1EC34}" srcOrd="1" destOrd="0" presId="urn:microsoft.com/office/officeart/2005/8/layout/hierarchy1"/>
    <dgm:cxn modelId="{ECC8B65D-D489-42B4-8CF7-24B8F9D6F910}" type="presParOf" srcId="{2D9FF354-258A-4503-AF44-4C2DC3C1EC34}" destId="{0B74B46D-87C7-4751-897D-13262BE1BE79}" srcOrd="0" destOrd="0" presId="urn:microsoft.com/office/officeart/2005/8/layout/hierarchy1"/>
    <dgm:cxn modelId="{12793A72-B5B4-48F2-AF5E-E66C27971B6F}" type="presParOf" srcId="{2D9FF354-258A-4503-AF44-4C2DC3C1EC34}" destId="{A65A0CA0-5D78-49FA-8F03-9C550B8B25DD}" srcOrd="1" destOrd="0" presId="urn:microsoft.com/office/officeart/2005/8/layout/hierarchy1"/>
    <dgm:cxn modelId="{13B89BD9-DEE5-4ACA-A152-5C08FA7DB8CC}" type="presParOf" srcId="{A65A0CA0-5D78-49FA-8F03-9C550B8B25DD}" destId="{FDE857D6-75EE-4079-9888-38181EB890BA}" srcOrd="0" destOrd="0" presId="urn:microsoft.com/office/officeart/2005/8/layout/hierarchy1"/>
    <dgm:cxn modelId="{06882839-725E-4103-82F5-E61D4E16DD44}" type="presParOf" srcId="{FDE857D6-75EE-4079-9888-38181EB890BA}" destId="{2DD430CD-8B2C-48C5-A89F-719B379A670D}" srcOrd="0" destOrd="0" presId="urn:microsoft.com/office/officeart/2005/8/layout/hierarchy1"/>
    <dgm:cxn modelId="{A50652E0-91DB-4187-867E-1F25B26CC28E}" type="presParOf" srcId="{FDE857D6-75EE-4079-9888-38181EB890BA}" destId="{649AD02B-8F88-48C8-9F2E-4C6DDB831A70}" srcOrd="1" destOrd="0" presId="urn:microsoft.com/office/officeart/2005/8/layout/hierarchy1"/>
    <dgm:cxn modelId="{B4169416-51F6-40F1-9FAE-1DEB8DF4B8A0}" type="presParOf" srcId="{A65A0CA0-5D78-49FA-8F03-9C550B8B25DD}" destId="{E08246EE-50B9-474E-B00A-88B11FB1F400}" srcOrd="1" destOrd="0" presId="urn:microsoft.com/office/officeart/2005/8/layout/hierarchy1"/>
    <dgm:cxn modelId="{8721F202-9C6F-41A6-B09D-767343C73520}" type="presParOf" srcId="{925D06DA-9AC4-4FEA-850B-9F003A9C7299}" destId="{B7188889-230B-44F2-AE0D-9E52C6312FBA}" srcOrd="6" destOrd="0" presId="urn:microsoft.com/office/officeart/2005/8/layout/hierarchy1"/>
    <dgm:cxn modelId="{B13D7B32-0A64-4694-9C25-831E0460CC83}" type="presParOf" srcId="{925D06DA-9AC4-4FEA-850B-9F003A9C7299}" destId="{5D13FC7D-9D73-4B05-B1FE-8366CDD26EB2}" srcOrd="7" destOrd="0" presId="urn:microsoft.com/office/officeart/2005/8/layout/hierarchy1"/>
    <dgm:cxn modelId="{7EE1B5D3-64CA-4145-B812-FEDC3ABD3F34}" type="presParOf" srcId="{5D13FC7D-9D73-4B05-B1FE-8366CDD26EB2}" destId="{7230E687-9FD3-4E9E-9BB6-206566B13C49}" srcOrd="0" destOrd="0" presId="urn:microsoft.com/office/officeart/2005/8/layout/hierarchy1"/>
    <dgm:cxn modelId="{3513C5DF-0D79-46DE-99CC-AD6214C553E5}" type="presParOf" srcId="{7230E687-9FD3-4E9E-9BB6-206566B13C49}" destId="{DF1803E9-48A3-415F-A080-86337094E636}" srcOrd="0" destOrd="0" presId="urn:microsoft.com/office/officeart/2005/8/layout/hierarchy1"/>
    <dgm:cxn modelId="{CDB4FC75-E81E-49BF-ADC5-C24D743F7878}" type="presParOf" srcId="{7230E687-9FD3-4E9E-9BB6-206566B13C49}" destId="{8FB13DBB-2F0D-4FE4-AFED-95170033A189}" srcOrd="1" destOrd="0" presId="urn:microsoft.com/office/officeart/2005/8/layout/hierarchy1"/>
    <dgm:cxn modelId="{3947BF81-89F9-462E-9D71-6588AFCB5D01}" type="presParOf" srcId="{5D13FC7D-9D73-4B05-B1FE-8366CDD26EB2}" destId="{615CEA56-D40F-4A33-A81E-9C5957AD10B3}" srcOrd="1" destOrd="0" presId="urn:microsoft.com/office/officeart/2005/8/layout/hierarchy1"/>
    <dgm:cxn modelId="{B8B18847-A69A-4489-96FC-F49114BAEEA9}" type="presParOf" srcId="{615CEA56-D40F-4A33-A81E-9C5957AD10B3}" destId="{E2435E7A-A210-4AB2-B32F-A7575D70E611}" srcOrd="0" destOrd="0" presId="urn:microsoft.com/office/officeart/2005/8/layout/hierarchy1"/>
    <dgm:cxn modelId="{0CE141EB-6801-4E89-A90A-D852A2C7142B}" type="presParOf" srcId="{615CEA56-D40F-4A33-A81E-9C5957AD10B3}" destId="{3E51CB33-3528-465B-8FBA-841C330483B3}" srcOrd="1" destOrd="0" presId="urn:microsoft.com/office/officeart/2005/8/layout/hierarchy1"/>
    <dgm:cxn modelId="{89B37415-8328-4D24-BB75-7B1B3A96FC84}" type="presParOf" srcId="{3E51CB33-3528-465B-8FBA-841C330483B3}" destId="{35E414EA-DDB1-414A-83D5-669E73E5216E}" srcOrd="0" destOrd="0" presId="urn:microsoft.com/office/officeart/2005/8/layout/hierarchy1"/>
    <dgm:cxn modelId="{F68AC3F0-C60B-439E-B6E4-3A0E440853B5}" type="presParOf" srcId="{35E414EA-DDB1-414A-83D5-669E73E5216E}" destId="{F14024B2-9395-48B6-9D17-A93A7FAB8833}" srcOrd="0" destOrd="0" presId="urn:microsoft.com/office/officeart/2005/8/layout/hierarchy1"/>
    <dgm:cxn modelId="{B77359DE-6BEC-47E4-906D-71C4213C1B4C}" type="presParOf" srcId="{35E414EA-DDB1-414A-83D5-669E73E5216E}" destId="{CD761C6D-CA6A-4718-82CF-0253B07F1F56}" srcOrd="1" destOrd="0" presId="urn:microsoft.com/office/officeart/2005/8/layout/hierarchy1"/>
    <dgm:cxn modelId="{F77A1E40-2B9A-4D1F-9924-BD326D42FD7A}" type="presParOf" srcId="{3E51CB33-3528-465B-8FBA-841C330483B3}" destId="{212D0285-21DA-4043-9F1B-89CF3E55F2C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C4555F2-55AD-44B1-A1AA-087270905BB1}" type="doc">
      <dgm:prSet loTypeId="urn:microsoft.com/office/officeart/2005/8/layout/process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it-IT"/>
        </a:p>
      </dgm:t>
    </dgm:pt>
    <dgm:pt modelId="{9416DB21-C032-456E-912E-5076960FE99C}">
      <dgm:prSet phldrT="[Testo]" custT="1"/>
      <dgm:spPr/>
      <dgm:t>
        <a:bodyPr/>
        <a:lstStyle/>
        <a:p>
          <a:r>
            <a:rPr lang="it-IT" sz="3000" dirty="0"/>
            <a:t>Mancata risposta nei termini</a:t>
          </a:r>
        </a:p>
      </dgm:t>
    </dgm:pt>
    <dgm:pt modelId="{09010E46-0BA2-455F-AA67-22B28A0F1F8B}" type="parTrans" cxnId="{C77107DB-78A7-4C39-9DE9-5147DA84F74D}">
      <dgm:prSet/>
      <dgm:spPr/>
      <dgm:t>
        <a:bodyPr/>
        <a:lstStyle/>
        <a:p>
          <a:endParaRPr lang="it-IT"/>
        </a:p>
      </dgm:t>
    </dgm:pt>
    <dgm:pt modelId="{5223CA27-9EE9-41EA-B27D-6AAD9FACEB1C}" type="sibTrans" cxnId="{C77107DB-78A7-4C39-9DE9-5147DA84F74D}">
      <dgm:prSet/>
      <dgm:spPr/>
      <dgm:t>
        <a:bodyPr/>
        <a:lstStyle/>
        <a:p>
          <a:endParaRPr lang="it-IT"/>
        </a:p>
      </dgm:t>
    </dgm:pt>
    <dgm:pt modelId="{6F203F0A-CAE6-40A3-BE17-F7A0CF756E4B}">
      <dgm:prSet phldrT="[Testo]" custT="1"/>
      <dgm:spPr>
        <a:solidFill>
          <a:srgbClr val="E3600F"/>
        </a:solidFill>
      </dgm:spPr>
      <dgm:t>
        <a:bodyPr/>
        <a:lstStyle/>
        <a:p>
          <a:r>
            <a:rPr lang="it-IT" sz="3000" dirty="0">
              <a:solidFill>
                <a:sysClr val="windowText" lastClr="000000"/>
              </a:solidFill>
            </a:rPr>
            <a:t>= silenzio </a:t>
          </a:r>
          <a:r>
            <a:rPr lang="it-IT" sz="3000" dirty="0" smtClean="0">
              <a:solidFill>
                <a:sysClr val="windowText" lastClr="000000"/>
              </a:solidFill>
            </a:rPr>
            <a:t>assenso</a:t>
          </a:r>
          <a:endParaRPr lang="it-IT" sz="3000" dirty="0">
            <a:solidFill>
              <a:sysClr val="windowText" lastClr="000000"/>
            </a:solidFill>
          </a:endParaRPr>
        </a:p>
      </dgm:t>
    </dgm:pt>
    <dgm:pt modelId="{701A4590-5A6A-4B43-A560-C2A3F7D0ABA0}" type="parTrans" cxnId="{A3A748FC-1FA9-4F18-BD1E-462126EB10B9}">
      <dgm:prSet/>
      <dgm:spPr/>
      <dgm:t>
        <a:bodyPr/>
        <a:lstStyle/>
        <a:p>
          <a:endParaRPr lang="it-IT"/>
        </a:p>
      </dgm:t>
    </dgm:pt>
    <dgm:pt modelId="{1319DC28-3860-4BBF-914A-1CCDADC93198}" type="sibTrans" cxnId="{A3A748FC-1FA9-4F18-BD1E-462126EB10B9}">
      <dgm:prSet/>
      <dgm:spPr/>
      <dgm:t>
        <a:bodyPr/>
        <a:lstStyle/>
        <a:p>
          <a:endParaRPr lang="it-IT"/>
        </a:p>
      </dgm:t>
    </dgm:pt>
    <dgm:pt modelId="{4F3C7A52-6D0F-4D01-AEB4-B2277055D1D8}" type="pres">
      <dgm:prSet presAssocID="{6C4555F2-55AD-44B1-A1AA-087270905BB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AC4FE054-32C7-48D1-B9B7-79290DA83392}" type="pres">
      <dgm:prSet presAssocID="{9416DB21-C032-456E-912E-5076960FE99C}" presName="node" presStyleLbl="node1" presStyleIdx="0" presStyleCnt="2" custScaleY="14539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CAD129B-BB95-4A8E-A260-CCBD03359E4A}" type="pres">
      <dgm:prSet presAssocID="{5223CA27-9EE9-41EA-B27D-6AAD9FACEB1C}" presName="sibTrans" presStyleLbl="sibTrans2D1" presStyleIdx="0" presStyleCnt="1"/>
      <dgm:spPr/>
      <dgm:t>
        <a:bodyPr/>
        <a:lstStyle/>
        <a:p>
          <a:endParaRPr lang="it-IT"/>
        </a:p>
      </dgm:t>
    </dgm:pt>
    <dgm:pt modelId="{EE41C42E-899D-434D-BB52-EF340FE20C6E}" type="pres">
      <dgm:prSet presAssocID="{5223CA27-9EE9-41EA-B27D-6AAD9FACEB1C}" presName="connectorText" presStyleLbl="sibTrans2D1" presStyleIdx="0" presStyleCnt="1"/>
      <dgm:spPr/>
      <dgm:t>
        <a:bodyPr/>
        <a:lstStyle/>
        <a:p>
          <a:endParaRPr lang="it-IT"/>
        </a:p>
      </dgm:t>
    </dgm:pt>
    <dgm:pt modelId="{975BF1A0-338A-4289-B038-6358CB7F2532}" type="pres">
      <dgm:prSet presAssocID="{6F203F0A-CAE6-40A3-BE17-F7A0CF756E4B}" presName="node" presStyleLbl="node1" presStyleIdx="1" presStyleCnt="2" custScaleX="107941" custScaleY="150182" custLinFactNeighborX="47" custLinFactNeighborY="138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44C0C5AE-016D-4605-8528-EA719BC35A08}" type="presOf" srcId="{5223CA27-9EE9-41EA-B27D-6AAD9FACEB1C}" destId="{4CAD129B-BB95-4A8E-A260-CCBD03359E4A}" srcOrd="0" destOrd="0" presId="urn:microsoft.com/office/officeart/2005/8/layout/process5"/>
    <dgm:cxn modelId="{C77107DB-78A7-4C39-9DE9-5147DA84F74D}" srcId="{6C4555F2-55AD-44B1-A1AA-087270905BB1}" destId="{9416DB21-C032-456E-912E-5076960FE99C}" srcOrd="0" destOrd="0" parTransId="{09010E46-0BA2-455F-AA67-22B28A0F1F8B}" sibTransId="{5223CA27-9EE9-41EA-B27D-6AAD9FACEB1C}"/>
    <dgm:cxn modelId="{EFE9DF5A-B75A-4375-A57C-B09FF66A9EEA}" type="presOf" srcId="{6C4555F2-55AD-44B1-A1AA-087270905BB1}" destId="{4F3C7A52-6D0F-4D01-AEB4-B2277055D1D8}" srcOrd="0" destOrd="0" presId="urn:microsoft.com/office/officeart/2005/8/layout/process5"/>
    <dgm:cxn modelId="{A3A748FC-1FA9-4F18-BD1E-462126EB10B9}" srcId="{6C4555F2-55AD-44B1-A1AA-087270905BB1}" destId="{6F203F0A-CAE6-40A3-BE17-F7A0CF756E4B}" srcOrd="1" destOrd="0" parTransId="{701A4590-5A6A-4B43-A560-C2A3F7D0ABA0}" sibTransId="{1319DC28-3860-4BBF-914A-1CCDADC93198}"/>
    <dgm:cxn modelId="{1B6CAEBF-FECE-4C51-9134-C2ECC0BB644C}" type="presOf" srcId="{9416DB21-C032-456E-912E-5076960FE99C}" destId="{AC4FE054-32C7-48D1-B9B7-79290DA83392}" srcOrd="0" destOrd="0" presId="urn:microsoft.com/office/officeart/2005/8/layout/process5"/>
    <dgm:cxn modelId="{8C5B2518-FD50-427F-B581-69077C164507}" type="presOf" srcId="{5223CA27-9EE9-41EA-B27D-6AAD9FACEB1C}" destId="{EE41C42E-899D-434D-BB52-EF340FE20C6E}" srcOrd="1" destOrd="0" presId="urn:microsoft.com/office/officeart/2005/8/layout/process5"/>
    <dgm:cxn modelId="{CD0D1F70-E00F-46B9-BCB4-88DC4A1B3846}" type="presOf" srcId="{6F203F0A-CAE6-40A3-BE17-F7A0CF756E4B}" destId="{975BF1A0-338A-4289-B038-6358CB7F2532}" srcOrd="0" destOrd="0" presId="urn:microsoft.com/office/officeart/2005/8/layout/process5"/>
    <dgm:cxn modelId="{4CAAF3F2-7241-4513-B147-3EA37829488C}" type="presParOf" srcId="{4F3C7A52-6D0F-4D01-AEB4-B2277055D1D8}" destId="{AC4FE054-32C7-48D1-B9B7-79290DA83392}" srcOrd="0" destOrd="0" presId="urn:microsoft.com/office/officeart/2005/8/layout/process5"/>
    <dgm:cxn modelId="{9EC3CB20-6EA7-4E68-9560-0E1F640720BC}" type="presParOf" srcId="{4F3C7A52-6D0F-4D01-AEB4-B2277055D1D8}" destId="{4CAD129B-BB95-4A8E-A260-CCBD03359E4A}" srcOrd="1" destOrd="0" presId="urn:microsoft.com/office/officeart/2005/8/layout/process5"/>
    <dgm:cxn modelId="{7EA43792-AC19-4E26-9711-BDB5B69EBA5D}" type="presParOf" srcId="{4CAD129B-BB95-4A8E-A260-CCBD03359E4A}" destId="{EE41C42E-899D-434D-BB52-EF340FE20C6E}" srcOrd="0" destOrd="0" presId="urn:microsoft.com/office/officeart/2005/8/layout/process5"/>
    <dgm:cxn modelId="{BB4EEC70-843A-43BA-A14F-7DC091CDEE9D}" type="presParOf" srcId="{4F3C7A52-6D0F-4D01-AEB4-B2277055D1D8}" destId="{975BF1A0-338A-4289-B038-6358CB7F2532}" srcOrd="2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590ED9E-379C-4026-8C33-F795B13BCAA1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7875CB4F-32A4-44F3-9D67-A0DD2142FC90}">
      <dgm:prSet phldrT="[Testo]" custT="1"/>
      <dgm:spPr/>
      <dgm:t>
        <a:bodyPr/>
        <a:lstStyle/>
        <a:p>
          <a:r>
            <a:rPr lang="it-IT" sz="1400" b="1" dirty="0" smtClean="0">
              <a:solidFill>
                <a:schemeClr val="accent2">
                  <a:lumMod val="75000"/>
                </a:schemeClr>
              </a:solidFill>
            </a:rPr>
            <a:t>L’amministrazione </a:t>
          </a:r>
          <a:r>
            <a:rPr lang="it-IT" sz="1400" b="1" dirty="0">
              <a:solidFill>
                <a:schemeClr val="accent2">
                  <a:lumMod val="75000"/>
                </a:schemeClr>
              </a:solidFill>
            </a:rPr>
            <a:t>pubblica mediante circolare o risoluzione le risposte rese nei casi in cui:</a:t>
          </a:r>
        </a:p>
      </dgm:t>
    </dgm:pt>
    <dgm:pt modelId="{12082963-A58C-4B99-B1FC-ACA2C470E4F6}" type="parTrans" cxnId="{FE8FD7F8-7D7F-4E40-B394-43A5D2ED343B}">
      <dgm:prSet/>
      <dgm:spPr/>
      <dgm:t>
        <a:bodyPr/>
        <a:lstStyle/>
        <a:p>
          <a:endParaRPr lang="it-IT"/>
        </a:p>
      </dgm:t>
    </dgm:pt>
    <dgm:pt modelId="{54E80413-5F2B-4D43-8945-EE5126E39B90}" type="sibTrans" cxnId="{FE8FD7F8-7D7F-4E40-B394-43A5D2ED343B}">
      <dgm:prSet/>
      <dgm:spPr/>
      <dgm:t>
        <a:bodyPr/>
        <a:lstStyle/>
        <a:p>
          <a:endParaRPr lang="it-IT"/>
        </a:p>
      </dgm:t>
    </dgm:pt>
    <dgm:pt modelId="{B1D69A3B-9455-4D19-A03D-D3F5F68F8B2F}">
      <dgm:prSet phldrT="[Testo]"/>
      <dgm:spPr/>
      <dgm:t>
        <a:bodyPr/>
        <a:lstStyle/>
        <a:p>
          <a:pPr algn="l"/>
          <a:r>
            <a:rPr lang="it-IT">
              <a:solidFill>
                <a:schemeClr val="tx2"/>
              </a:solidFill>
            </a:rPr>
            <a:t>un numero elevato di contribuenti abbia presentato istanze sulla stessa questione o questioni analoghe</a:t>
          </a:r>
        </a:p>
      </dgm:t>
    </dgm:pt>
    <dgm:pt modelId="{76E43A67-48CB-4DB1-BE3B-9218C9A48E5F}" type="parTrans" cxnId="{FBCF76C1-F102-4767-A26B-DE90FEBF1867}">
      <dgm:prSet/>
      <dgm:spPr/>
      <dgm:t>
        <a:bodyPr/>
        <a:lstStyle/>
        <a:p>
          <a:endParaRPr lang="it-IT"/>
        </a:p>
      </dgm:t>
    </dgm:pt>
    <dgm:pt modelId="{8BBC2BA3-4F48-4608-92A6-0021D3DE90CC}" type="sibTrans" cxnId="{FBCF76C1-F102-4767-A26B-DE90FEBF1867}">
      <dgm:prSet/>
      <dgm:spPr/>
      <dgm:t>
        <a:bodyPr/>
        <a:lstStyle/>
        <a:p>
          <a:endParaRPr lang="it-IT"/>
        </a:p>
      </dgm:t>
    </dgm:pt>
    <dgm:pt modelId="{21CF97FD-0D63-42E0-B6F7-FB9F765FF325}">
      <dgm:prSet phldrT="[Testo]"/>
      <dgm:spPr/>
      <dgm:t>
        <a:bodyPr/>
        <a:lstStyle/>
        <a:p>
          <a:r>
            <a:rPr lang="it-IT">
              <a:solidFill>
                <a:schemeClr val="tx2"/>
              </a:solidFill>
            </a:rPr>
            <a:t>il parere sia reso in relazione a norme di recente approvazione o per le quali non siano stati resi chiarimenti ufficiali</a:t>
          </a:r>
        </a:p>
      </dgm:t>
    </dgm:pt>
    <dgm:pt modelId="{921D0362-DF1C-473B-8631-4D97E2ECCF5A}" type="parTrans" cxnId="{E3A631E8-5469-41F4-88AF-C260CE63A0FA}">
      <dgm:prSet/>
      <dgm:spPr/>
      <dgm:t>
        <a:bodyPr/>
        <a:lstStyle/>
        <a:p>
          <a:endParaRPr lang="it-IT"/>
        </a:p>
      </dgm:t>
    </dgm:pt>
    <dgm:pt modelId="{CC123477-5806-4062-8527-3220F946CCF0}" type="sibTrans" cxnId="{E3A631E8-5469-41F4-88AF-C260CE63A0FA}">
      <dgm:prSet/>
      <dgm:spPr/>
      <dgm:t>
        <a:bodyPr/>
        <a:lstStyle/>
        <a:p>
          <a:endParaRPr lang="it-IT"/>
        </a:p>
      </dgm:t>
    </dgm:pt>
    <dgm:pt modelId="{A4D7582A-4208-4C4B-808F-C26DB7D4F00A}">
      <dgm:prSet phldrT="[Testo]"/>
      <dgm:spPr/>
      <dgm:t>
        <a:bodyPr/>
        <a:lstStyle/>
        <a:p>
          <a:r>
            <a:rPr lang="it-IT">
              <a:solidFill>
                <a:schemeClr val="tx2"/>
              </a:solidFill>
            </a:rPr>
            <a:t>siano segnalati comportamenti non uniformi da parte degli uffici</a:t>
          </a:r>
        </a:p>
      </dgm:t>
    </dgm:pt>
    <dgm:pt modelId="{3A4C5C4A-6676-43A1-998B-CADE808F2A54}" type="parTrans" cxnId="{B10C2029-6867-445E-9ED6-F4711FD619AE}">
      <dgm:prSet/>
      <dgm:spPr/>
      <dgm:t>
        <a:bodyPr/>
        <a:lstStyle/>
        <a:p>
          <a:endParaRPr lang="it-IT"/>
        </a:p>
      </dgm:t>
    </dgm:pt>
    <dgm:pt modelId="{49D6EC2C-08EA-44A8-9CAC-B68BB4220B38}" type="sibTrans" cxnId="{B10C2029-6867-445E-9ED6-F4711FD619AE}">
      <dgm:prSet/>
      <dgm:spPr/>
      <dgm:t>
        <a:bodyPr/>
        <a:lstStyle/>
        <a:p>
          <a:endParaRPr lang="it-IT"/>
        </a:p>
      </dgm:t>
    </dgm:pt>
    <dgm:pt modelId="{5932D304-F7CF-4E85-A1DD-C03099E541EB}">
      <dgm:prSet phldrT="[Testo]"/>
      <dgm:spPr/>
      <dgm:t>
        <a:bodyPr/>
        <a:lstStyle/>
        <a:p>
          <a:r>
            <a:rPr lang="it-IT">
              <a:solidFill>
                <a:schemeClr val="tx2"/>
              </a:solidFill>
            </a:rPr>
            <a:t>in ogni caso in cui ritenga di  interesse generale il chiarimento fornito </a:t>
          </a:r>
        </a:p>
      </dgm:t>
    </dgm:pt>
    <dgm:pt modelId="{4C7A4264-0A40-404F-B87B-343AB19DB5A7}" type="parTrans" cxnId="{EFEEBADE-8B8C-4B9C-AECA-2582B1E24D4E}">
      <dgm:prSet/>
      <dgm:spPr/>
      <dgm:t>
        <a:bodyPr/>
        <a:lstStyle/>
        <a:p>
          <a:endParaRPr lang="it-IT"/>
        </a:p>
      </dgm:t>
    </dgm:pt>
    <dgm:pt modelId="{FDFE51F7-1E5A-4209-B031-D650261C3108}" type="sibTrans" cxnId="{EFEEBADE-8B8C-4B9C-AECA-2582B1E24D4E}">
      <dgm:prSet/>
      <dgm:spPr/>
      <dgm:t>
        <a:bodyPr/>
        <a:lstStyle/>
        <a:p>
          <a:endParaRPr lang="it-IT"/>
        </a:p>
      </dgm:t>
    </dgm:pt>
    <dgm:pt modelId="{993CEC03-8C02-4892-A24B-A19F9241E93F}" type="pres">
      <dgm:prSet presAssocID="{6590ED9E-379C-4026-8C33-F795B13BCAA1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42176589-4AC9-4C30-B9E3-8126F3D353DE}" type="pres">
      <dgm:prSet presAssocID="{7875CB4F-32A4-44F3-9D67-A0DD2142FC90}" presName="compNode" presStyleCnt="0"/>
      <dgm:spPr/>
    </dgm:pt>
    <dgm:pt modelId="{AC762DD8-DF89-4D3C-B44D-F7983497A14B}" type="pres">
      <dgm:prSet presAssocID="{7875CB4F-32A4-44F3-9D67-A0DD2142FC90}" presName="aNode" presStyleLbl="bgShp" presStyleIdx="0" presStyleCnt="1"/>
      <dgm:spPr/>
      <dgm:t>
        <a:bodyPr/>
        <a:lstStyle/>
        <a:p>
          <a:endParaRPr lang="it-IT"/>
        </a:p>
      </dgm:t>
    </dgm:pt>
    <dgm:pt modelId="{8ABDB200-C457-4B4B-97B2-8A230B13A446}" type="pres">
      <dgm:prSet presAssocID="{7875CB4F-32A4-44F3-9D67-A0DD2142FC90}" presName="textNode" presStyleLbl="bgShp" presStyleIdx="0" presStyleCnt="1"/>
      <dgm:spPr/>
      <dgm:t>
        <a:bodyPr/>
        <a:lstStyle/>
        <a:p>
          <a:endParaRPr lang="it-IT"/>
        </a:p>
      </dgm:t>
    </dgm:pt>
    <dgm:pt modelId="{B4743703-68CA-459F-B39D-F874CAFC7A55}" type="pres">
      <dgm:prSet presAssocID="{7875CB4F-32A4-44F3-9D67-A0DD2142FC90}" presName="compChildNode" presStyleCnt="0"/>
      <dgm:spPr/>
    </dgm:pt>
    <dgm:pt modelId="{2113C596-8171-480F-AD20-3D8EEBE8DEF4}" type="pres">
      <dgm:prSet presAssocID="{7875CB4F-32A4-44F3-9D67-A0DD2142FC90}" presName="theInnerList" presStyleCnt="0"/>
      <dgm:spPr/>
    </dgm:pt>
    <dgm:pt modelId="{857AB4B6-D826-4C3B-B1FD-D28E9D19FA59}" type="pres">
      <dgm:prSet presAssocID="{B1D69A3B-9455-4D19-A03D-D3F5F68F8B2F}" presName="child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F5D992D-AB84-4920-9C81-15459241A0E8}" type="pres">
      <dgm:prSet presAssocID="{B1D69A3B-9455-4D19-A03D-D3F5F68F8B2F}" presName="aSpace2" presStyleCnt="0"/>
      <dgm:spPr/>
    </dgm:pt>
    <dgm:pt modelId="{F35A954D-CFCF-40F3-8D8B-97804D1DEA6C}" type="pres">
      <dgm:prSet presAssocID="{21CF97FD-0D63-42E0-B6F7-FB9F765FF325}" presName="child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FFE51A2-EDD1-49A6-894C-CB95A77ED7A1}" type="pres">
      <dgm:prSet presAssocID="{21CF97FD-0D63-42E0-B6F7-FB9F765FF325}" presName="aSpace2" presStyleCnt="0"/>
      <dgm:spPr/>
    </dgm:pt>
    <dgm:pt modelId="{CCBEABB8-1184-41E3-9B30-48461051D8AC}" type="pres">
      <dgm:prSet presAssocID="{A4D7582A-4208-4C4B-808F-C26DB7D4F00A}" presName="child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FEF0163-D017-4CF3-B73B-D613D29AC8C3}" type="pres">
      <dgm:prSet presAssocID="{A4D7582A-4208-4C4B-808F-C26DB7D4F00A}" presName="aSpace2" presStyleCnt="0"/>
      <dgm:spPr/>
    </dgm:pt>
    <dgm:pt modelId="{D160212D-D665-4BAE-9491-AABE6FD01297}" type="pres">
      <dgm:prSet presAssocID="{5932D304-F7CF-4E85-A1DD-C03099E541EB}" presName="child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66260725-4117-4EF2-BCC0-ADB6CDB691A8}" type="presOf" srcId="{7875CB4F-32A4-44F3-9D67-A0DD2142FC90}" destId="{8ABDB200-C457-4B4B-97B2-8A230B13A446}" srcOrd="1" destOrd="0" presId="urn:microsoft.com/office/officeart/2005/8/layout/lProcess2"/>
    <dgm:cxn modelId="{E3A631E8-5469-41F4-88AF-C260CE63A0FA}" srcId="{7875CB4F-32A4-44F3-9D67-A0DD2142FC90}" destId="{21CF97FD-0D63-42E0-B6F7-FB9F765FF325}" srcOrd="1" destOrd="0" parTransId="{921D0362-DF1C-473B-8631-4D97E2ECCF5A}" sibTransId="{CC123477-5806-4062-8527-3220F946CCF0}"/>
    <dgm:cxn modelId="{26C56203-1CC0-4072-87D0-E49E0E357BAA}" type="presOf" srcId="{21CF97FD-0D63-42E0-B6F7-FB9F765FF325}" destId="{F35A954D-CFCF-40F3-8D8B-97804D1DEA6C}" srcOrd="0" destOrd="0" presId="urn:microsoft.com/office/officeart/2005/8/layout/lProcess2"/>
    <dgm:cxn modelId="{C984A0BC-2B25-4BC4-A8A5-E1BAF847E333}" type="presOf" srcId="{7875CB4F-32A4-44F3-9D67-A0DD2142FC90}" destId="{AC762DD8-DF89-4D3C-B44D-F7983497A14B}" srcOrd="0" destOrd="0" presId="urn:microsoft.com/office/officeart/2005/8/layout/lProcess2"/>
    <dgm:cxn modelId="{B10C2029-6867-445E-9ED6-F4711FD619AE}" srcId="{7875CB4F-32A4-44F3-9D67-A0DD2142FC90}" destId="{A4D7582A-4208-4C4B-808F-C26DB7D4F00A}" srcOrd="2" destOrd="0" parTransId="{3A4C5C4A-6676-43A1-998B-CADE808F2A54}" sibTransId="{49D6EC2C-08EA-44A8-9CAC-B68BB4220B38}"/>
    <dgm:cxn modelId="{82E44EF9-5D55-4331-B257-3B43286742E4}" type="presOf" srcId="{B1D69A3B-9455-4D19-A03D-D3F5F68F8B2F}" destId="{857AB4B6-D826-4C3B-B1FD-D28E9D19FA59}" srcOrd="0" destOrd="0" presId="urn:microsoft.com/office/officeart/2005/8/layout/lProcess2"/>
    <dgm:cxn modelId="{F492F9EE-CC82-4314-9AE7-24AE74E7FA3C}" type="presOf" srcId="{6590ED9E-379C-4026-8C33-F795B13BCAA1}" destId="{993CEC03-8C02-4892-A24B-A19F9241E93F}" srcOrd="0" destOrd="0" presId="urn:microsoft.com/office/officeart/2005/8/layout/lProcess2"/>
    <dgm:cxn modelId="{EFEEBADE-8B8C-4B9C-AECA-2582B1E24D4E}" srcId="{7875CB4F-32A4-44F3-9D67-A0DD2142FC90}" destId="{5932D304-F7CF-4E85-A1DD-C03099E541EB}" srcOrd="3" destOrd="0" parTransId="{4C7A4264-0A40-404F-B87B-343AB19DB5A7}" sibTransId="{FDFE51F7-1E5A-4209-B031-D650261C3108}"/>
    <dgm:cxn modelId="{31BE7FCA-0232-4512-8E03-F846730B616F}" type="presOf" srcId="{A4D7582A-4208-4C4B-808F-C26DB7D4F00A}" destId="{CCBEABB8-1184-41E3-9B30-48461051D8AC}" srcOrd="0" destOrd="0" presId="urn:microsoft.com/office/officeart/2005/8/layout/lProcess2"/>
    <dgm:cxn modelId="{C6DC29F8-2E86-48C6-9503-4128E6FD5FE6}" type="presOf" srcId="{5932D304-F7CF-4E85-A1DD-C03099E541EB}" destId="{D160212D-D665-4BAE-9491-AABE6FD01297}" srcOrd="0" destOrd="0" presId="urn:microsoft.com/office/officeart/2005/8/layout/lProcess2"/>
    <dgm:cxn modelId="{FBCF76C1-F102-4767-A26B-DE90FEBF1867}" srcId="{7875CB4F-32A4-44F3-9D67-A0DD2142FC90}" destId="{B1D69A3B-9455-4D19-A03D-D3F5F68F8B2F}" srcOrd="0" destOrd="0" parTransId="{76E43A67-48CB-4DB1-BE3B-9218C9A48E5F}" sibTransId="{8BBC2BA3-4F48-4608-92A6-0021D3DE90CC}"/>
    <dgm:cxn modelId="{FE8FD7F8-7D7F-4E40-B394-43A5D2ED343B}" srcId="{6590ED9E-379C-4026-8C33-F795B13BCAA1}" destId="{7875CB4F-32A4-44F3-9D67-A0DD2142FC90}" srcOrd="0" destOrd="0" parTransId="{12082963-A58C-4B99-B1FC-ACA2C470E4F6}" sibTransId="{54E80413-5F2B-4D43-8945-EE5126E39B90}"/>
    <dgm:cxn modelId="{82118921-CAFB-4185-81C1-0C2A8838A8DD}" type="presParOf" srcId="{993CEC03-8C02-4892-A24B-A19F9241E93F}" destId="{42176589-4AC9-4C30-B9E3-8126F3D353DE}" srcOrd="0" destOrd="0" presId="urn:microsoft.com/office/officeart/2005/8/layout/lProcess2"/>
    <dgm:cxn modelId="{4EFED355-C715-4163-9D18-EC9348627D27}" type="presParOf" srcId="{42176589-4AC9-4C30-B9E3-8126F3D353DE}" destId="{AC762DD8-DF89-4D3C-B44D-F7983497A14B}" srcOrd="0" destOrd="0" presId="urn:microsoft.com/office/officeart/2005/8/layout/lProcess2"/>
    <dgm:cxn modelId="{17D099D1-F725-4D01-B995-957718EB1B22}" type="presParOf" srcId="{42176589-4AC9-4C30-B9E3-8126F3D353DE}" destId="{8ABDB200-C457-4B4B-97B2-8A230B13A446}" srcOrd="1" destOrd="0" presId="urn:microsoft.com/office/officeart/2005/8/layout/lProcess2"/>
    <dgm:cxn modelId="{BCD4CC51-6591-4692-8D30-6F714CC5AB8B}" type="presParOf" srcId="{42176589-4AC9-4C30-B9E3-8126F3D353DE}" destId="{B4743703-68CA-459F-B39D-F874CAFC7A55}" srcOrd="2" destOrd="0" presId="urn:microsoft.com/office/officeart/2005/8/layout/lProcess2"/>
    <dgm:cxn modelId="{30528F59-A8D6-4A89-82DE-B807701A8CC3}" type="presParOf" srcId="{B4743703-68CA-459F-B39D-F874CAFC7A55}" destId="{2113C596-8171-480F-AD20-3D8EEBE8DEF4}" srcOrd="0" destOrd="0" presId="urn:microsoft.com/office/officeart/2005/8/layout/lProcess2"/>
    <dgm:cxn modelId="{EDFEA4CC-8F15-4ED8-B564-09DC9811CF0A}" type="presParOf" srcId="{2113C596-8171-480F-AD20-3D8EEBE8DEF4}" destId="{857AB4B6-D826-4C3B-B1FD-D28E9D19FA59}" srcOrd="0" destOrd="0" presId="urn:microsoft.com/office/officeart/2005/8/layout/lProcess2"/>
    <dgm:cxn modelId="{6852B354-75B1-4427-8271-D36D721751E2}" type="presParOf" srcId="{2113C596-8171-480F-AD20-3D8EEBE8DEF4}" destId="{6F5D992D-AB84-4920-9C81-15459241A0E8}" srcOrd="1" destOrd="0" presId="urn:microsoft.com/office/officeart/2005/8/layout/lProcess2"/>
    <dgm:cxn modelId="{28A25E9E-053D-44A2-8CC0-5EF44BCDB219}" type="presParOf" srcId="{2113C596-8171-480F-AD20-3D8EEBE8DEF4}" destId="{F35A954D-CFCF-40F3-8D8B-97804D1DEA6C}" srcOrd="2" destOrd="0" presId="urn:microsoft.com/office/officeart/2005/8/layout/lProcess2"/>
    <dgm:cxn modelId="{7F6F3D3B-E922-4A6F-B1E9-1E06FA7311CE}" type="presParOf" srcId="{2113C596-8171-480F-AD20-3D8EEBE8DEF4}" destId="{DFFE51A2-EDD1-49A6-894C-CB95A77ED7A1}" srcOrd="3" destOrd="0" presId="urn:microsoft.com/office/officeart/2005/8/layout/lProcess2"/>
    <dgm:cxn modelId="{CA5542B2-B4EA-44F5-9050-A5A005CD8260}" type="presParOf" srcId="{2113C596-8171-480F-AD20-3D8EEBE8DEF4}" destId="{CCBEABB8-1184-41E3-9B30-48461051D8AC}" srcOrd="4" destOrd="0" presId="urn:microsoft.com/office/officeart/2005/8/layout/lProcess2"/>
    <dgm:cxn modelId="{C2FA5E6F-E18D-447C-8A77-43EC26299BE8}" type="presParOf" srcId="{2113C596-8171-480F-AD20-3D8EEBE8DEF4}" destId="{8FEF0163-D017-4CF3-B73B-D613D29AC8C3}" srcOrd="5" destOrd="0" presId="urn:microsoft.com/office/officeart/2005/8/layout/lProcess2"/>
    <dgm:cxn modelId="{051CEB46-9E7F-4A85-9621-E17AC6E0D3AB}" type="presParOf" srcId="{2113C596-8171-480F-AD20-3D8EEBE8DEF4}" destId="{D160212D-D665-4BAE-9491-AABE6FD01297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C3329A4-BDEB-4E89-A15F-001A67541A43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it-IT"/>
        </a:p>
      </dgm:t>
    </dgm:pt>
    <dgm:pt modelId="{FE4E8E41-E918-4A0E-920A-591D93278D59}">
      <dgm:prSet phldrT="[Testo]"/>
      <dgm:spPr/>
      <dgm:t>
        <a:bodyPr/>
        <a:lstStyle/>
        <a:p>
          <a:r>
            <a:rPr lang="it-IT"/>
            <a:t>Contribuenti, anche non residenti, e soggetti obbligati in base alla legge a porre in essere adempimenti tributari  </a:t>
          </a:r>
        </a:p>
      </dgm:t>
    </dgm:pt>
    <dgm:pt modelId="{1C46DF48-09B5-44F4-89D4-E209E53C9D11}" type="parTrans" cxnId="{5C619077-8D8A-4C68-980A-FB969BD4925E}">
      <dgm:prSet/>
      <dgm:spPr/>
      <dgm:t>
        <a:bodyPr/>
        <a:lstStyle/>
        <a:p>
          <a:endParaRPr lang="it-IT"/>
        </a:p>
      </dgm:t>
    </dgm:pt>
    <dgm:pt modelId="{48892D47-9E71-46A8-ACC5-A610A4FDC331}" type="sibTrans" cxnId="{5C619077-8D8A-4C68-980A-FB969BD4925E}">
      <dgm:prSet/>
      <dgm:spPr/>
      <dgm:t>
        <a:bodyPr/>
        <a:lstStyle/>
        <a:p>
          <a:endParaRPr lang="it-IT"/>
        </a:p>
      </dgm:t>
    </dgm:pt>
    <dgm:pt modelId="{80651173-3FC4-4214-AFFC-00FD02D3D82C}">
      <dgm:prSet phldrT="[Testo]"/>
      <dgm:spPr/>
      <dgm:t>
        <a:bodyPr/>
        <a:lstStyle/>
        <a:p>
          <a:r>
            <a:rPr lang="it-IT"/>
            <a:t>Istanza preventiva </a:t>
          </a:r>
        </a:p>
      </dgm:t>
    </dgm:pt>
    <dgm:pt modelId="{48A586FC-8CC6-4C64-A358-C1D76A9E7FF2}" type="parTrans" cxnId="{9D35B236-A8FD-4915-A2E7-5E7E6EE46D1C}">
      <dgm:prSet/>
      <dgm:spPr/>
      <dgm:t>
        <a:bodyPr/>
        <a:lstStyle/>
        <a:p>
          <a:endParaRPr lang="it-IT"/>
        </a:p>
      </dgm:t>
    </dgm:pt>
    <dgm:pt modelId="{20C74920-3A3D-413E-8C00-54F94952FA95}" type="sibTrans" cxnId="{9D35B236-A8FD-4915-A2E7-5E7E6EE46D1C}">
      <dgm:prSet/>
      <dgm:spPr/>
      <dgm:t>
        <a:bodyPr/>
        <a:lstStyle/>
        <a:p>
          <a:endParaRPr lang="it-IT"/>
        </a:p>
      </dgm:t>
    </dgm:pt>
    <dgm:pt modelId="{AF8DC195-EDF7-4F59-ADB2-D58FC4551FDF}">
      <dgm:prSet phldrT="[Testo]"/>
      <dgm:spPr/>
      <dgm:t>
        <a:bodyPr/>
        <a:lstStyle/>
        <a:p>
          <a:r>
            <a:rPr lang="it-IT"/>
            <a:t>vale a dire prima della scadenza dei termini previsti dalla legge per la presentazione della dichiarazione o per l'assolvimento di altri obblighi tributari</a:t>
          </a:r>
        </a:p>
      </dgm:t>
    </dgm:pt>
    <dgm:pt modelId="{87579303-90DA-47E4-9B4A-B972B82AB362}" type="parTrans" cxnId="{E8361805-D263-49F9-9C16-7500666F5AC5}">
      <dgm:prSet/>
      <dgm:spPr/>
      <dgm:t>
        <a:bodyPr/>
        <a:lstStyle/>
        <a:p>
          <a:endParaRPr lang="it-IT"/>
        </a:p>
      </dgm:t>
    </dgm:pt>
    <dgm:pt modelId="{0D52FFCD-BB55-489E-B8AE-90061E97C3ED}" type="sibTrans" cxnId="{E8361805-D263-49F9-9C16-7500666F5AC5}">
      <dgm:prSet/>
      <dgm:spPr/>
      <dgm:t>
        <a:bodyPr/>
        <a:lstStyle/>
        <a:p>
          <a:endParaRPr lang="it-IT"/>
        </a:p>
      </dgm:t>
    </dgm:pt>
    <dgm:pt modelId="{2F31BAE1-4B8E-4285-B11E-BBD79FBB0FB0}" type="pres">
      <dgm:prSet presAssocID="{6C3329A4-BDEB-4E89-A15F-001A67541A43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it-IT"/>
        </a:p>
      </dgm:t>
    </dgm:pt>
    <dgm:pt modelId="{869B710E-FDF9-4DA8-A6B2-8F842B5F03B7}" type="pres">
      <dgm:prSet presAssocID="{FE4E8E41-E918-4A0E-920A-591D93278D59}" presName="composite" presStyleCnt="0"/>
      <dgm:spPr/>
    </dgm:pt>
    <dgm:pt modelId="{2A6ECB5B-E6EB-47EF-9CCB-E9F3BC1827D4}" type="pres">
      <dgm:prSet presAssocID="{FE4E8E41-E918-4A0E-920A-591D93278D59}" presName="LShape" presStyleLbl="alignNode1" presStyleIdx="0" presStyleCnt="3"/>
      <dgm:spPr/>
    </dgm:pt>
    <dgm:pt modelId="{92442C82-D14C-4353-B478-2484EE9D8417}" type="pres">
      <dgm:prSet presAssocID="{FE4E8E41-E918-4A0E-920A-591D93278D59}" presName="ParentText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80BB749-BA77-46D6-9051-54A32F281AEB}" type="pres">
      <dgm:prSet presAssocID="{FE4E8E41-E918-4A0E-920A-591D93278D59}" presName="Triangle" presStyleLbl="alignNode1" presStyleIdx="1" presStyleCnt="3"/>
      <dgm:spPr/>
    </dgm:pt>
    <dgm:pt modelId="{54CFE649-684C-4F75-A1EA-D353D07771C2}" type="pres">
      <dgm:prSet presAssocID="{48892D47-9E71-46A8-ACC5-A610A4FDC331}" presName="sibTrans" presStyleCnt="0"/>
      <dgm:spPr/>
    </dgm:pt>
    <dgm:pt modelId="{52C8B7B6-DA3F-4EC3-A844-67DC77EAD80E}" type="pres">
      <dgm:prSet presAssocID="{48892D47-9E71-46A8-ACC5-A610A4FDC331}" presName="space" presStyleCnt="0"/>
      <dgm:spPr/>
    </dgm:pt>
    <dgm:pt modelId="{B4905131-5085-44ED-98A4-EA7F9480B2BC}" type="pres">
      <dgm:prSet presAssocID="{80651173-3FC4-4214-AFFC-00FD02D3D82C}" presName="composite" presStyleCnt="0"/>
      <dgm:spPr/>
    </dgm:pt>
    <dgm:pt modelId="{D1B33820-5994-44FC-BACD-5F8908A82E62}" type="pres">
      <dgm:prSet presAssocID="{80651173-3FC4-4214-AFFC-00FD02D3D82C}" presName="LShape" presStyleLbl="alignNode1" presStyleIdx="2" presStyleCnt="3"/>
      <dgm:spPr>
        <a:solidFill>
          <a:srgbClr val="E3600F"/>
        </a:solidFill>
        <a:ln>
          <a:solidFill>
            <a:srgbClr val="E3600F"/>
          </a:solidFill>
        </a:ln>
      </dgm:spPr>
      <dgm:t>
        <a:bodyPr/>
        <a:lstStyle/>
        <a:p>
          <a:endParaRPr lang="it-IT"/>
        </a:p>
      </dgm:t>
    </dgm:pt>
    <dgm:pt modelId="{CDB4730B-FDC6-4494-9881-AC038CADC585}" type="pres">
      <dgm:prSet presAssocID="{80651173-3FC4-4214-AFFC-00FD02D3D82C}" presName="ParentText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AAEDC303-BD81-4506-97B5-52C2EE7AA73D}" type="presOf" srcId="{AF8DC195-EDF7-4F59-ADB2-D58FC4551FDF}" destId="{CDB4730B-FDC6-4494-9881-AC038CADC585}" srcOrd="0" destOrd="1" presId="urn:microsoft.com/office/officeart/2009/3/layout/StepUpProcess"/>
    <dgm:cxn modelId="{458C5BD9-7CD0-466D-AB80-81FA73FD7239}" type="presOf" srcId="{FE4E8E41-E918-4A0E-920A-591D93278D59}" destId="{92442C82-D14C-4353-B478-2484EE9D8417}" srcOrd="0" destOrd="0" presId="urn:microsoft.com/office/officeart/2009/3/layout/StepUpProcess"/>
    <dgm:cxn modelId="{9D35B236-A8FD-4915-A2E7-5E7E6EE46D1C}" srcId="{6C3329A4-BDEB-4E89-A15F-001A67541A43}" destId="{80651173-3FC4-4214-AFFC-00FD02D3D82C}" srcOrd="1" destOrd="0" parTransId="{48A586FC-8CC6-4C64-A358-C1D76A9E7FF2}" sibTransId="{20C74920-3A3D-413E-8C00-54F94952FA95}"/>
    <dgm:cxn modelId="{5C619077-8D8A-4C68-980A-FB969BD4925E}" srcId="{6C3329A4-BDEB-4E89-A15F-001A67541A43}" destId="{FE4E8E41-E918-4A0E-920A-591D93278D59}" srcOrd="0" destOrd="0" parTransId="{1C46DF48-09B5-44F4-89D4-E209E53C9D11}" sibTransId="{48892D47-9E71-46A8-ACC5-A610A4FDC331}"/>
    <dgm:cxn modelId="{79D7D731-62C3-48AB-A602-0672824D0762}" type="presOf" srcId="{80651173-3FC4-4214-AFFC-00FD02D3D82C}" destId="{CDB4730B-FDC6-4494-9881-AC038CADC585}" srcOrd="0" destOrd="0" presId="urn:microsoft.com/office/officeart/2009/3/layout/StepUpProcess"/>
    <dgm:cxn modelId="{DFF8A358-F90B-40A4-9B41-91205035340F}" type="presOf" srcId="{6C3329A4-BDEB-4E89-A15F-001A67541A43}" destId="{2F31BAE1-4B8E-4285-B11E-BBD79FBB0FB0}" srcOrd="0" destOrd="0" presId="urn:microsoft.com/office/officeart/2009/3/layout/StepUpProcess"/>
    <dgm:cxn modelId="{E8361805-D263-49F9-9C16-7500666F5AC5}" srcId="{80651173-3FC4-4214-AFFC-00FD02D3D82C}" destId="{AF8DC195-EDF7-4F59-ADB2-D58FC4551FDF}" srcOrd="0" destOrd="0" parTransId="{87579303-90DA-47E4-9B4A-B972B82AB362}" sibTransId="{0D52FFCD-BB55-489E-B8AE-90061E97C3ED}"/>
    <dgm:cxn modelId="{DF7C3656-0A82-46E4-8F08-26B9E532174A}" type="presParOf" srcId="{2F31BAE1-4B8E-4285-B11E-BBD79FBB0FB0}" destId="{869B710E-FDF9-4DA8-A6B2-8F842B5F03B7}" srcOrd="0" destOrd="0" presId="urn:microsoft.com/office/officeart/2009/3/layout/StepUpProcess"/>
    <dgm:cxn modelId="{B051B6DE-ACD0-4BEA-98F3-9F683EEFC997}" type="presParOf" srcId="{869B710E-FDF9-4DA8-A6B2-8F842B5F03B7}" destId="{2A6ECB5B-E6EB-47EF-9CCB-E9F3BC1827D4}" srcOrd="0" destOrd="0" presId="urn:microsoft.com/office/officeart/2009/3/layout/StepUpProcess"/>
    <dgm:cxn modelId="{6C9D8F22-208D-4CAD-8E3F-5246CA283893}" type="presParOf" srcId="{869B710E-FDF9-4DA8-A6B2-8F842B5F03B7}" destId="{92442C82-D14C-4353-B478-2484EE9D8417}" srcOrd="1" destOrd="0" presId="urn:microsoft.com/office/officeart/2009/3/layout/StepUpProcess"/>
    <dgm:cxn modelId="{CC4D1EBA-5FC7-4C3D-A25A-38A31661C80D}" type="presParOf" srcId="{869B710E-FDF9-4DA8-A6B2-8F842B5F03B7}" destId="{A80BB749-BA77-46D6-9051-54A32F281AEB}" srcOrd="2" destOrd="0" presId="urn:microsoft.com/office/officeart/2009/3/layout/StepUpProcess"/>
    <dgm:cxn modelId="{1A470B26-513F-408F-96AE-2932A222DA5C}" type="presParOf" srcId="{2F31BAE1-4B8E-4285-B11E-BBD79FBB0FB0}" destId="{54CFE649-684C-4F75-A1EA-D353D07771C2}" srcOrd="1" destOrd="0" presId="urn:microsoft.com/office/officeart/2009/3/layout/StepUpProcess"/>
    <dgm:cxn modelId="{529079E5-5990-4432-9C85-1D85DBFF1FAE}" type="presParOf" srcId="{54CFE649-684C-4F75-A1EA-D353D07771C2}" destId="{52C8B7B6-DA3F-4EC3-A844-67DC77EAD80E}" srcOrd="0" destOrd="0" presId="urn:microsoft.com/office/officeart/2009/3/layout/StepUpProcess"/>
    <dgm:cxn modelId="{66AECF07-3F34-4216-A074-DAE5900C2D96}" type="presParOf" srcId="{2F31BAE1-4B8E-4285-B11E-BBD79FBB0FB0}" destId="{B4905131-5085-44ED-98A4-EA7F9480B2BC}" srcOrd="2" destOrd="0" presId="urn:microsoft.com/office/officeart/2009/3/layout/StepUpProcess"/>
    <dgm:cxn modelId="{DEE017A3-992A-4C8A-A2DE-B5A44DE34844}" type="presParOf" srcId="{B4905131-5085-44ED-98A4-EA7F9480B2BC}" destId="{D1B33820-5994-44FC-BACD-5F8908A82E62}" srcOrd="0" destOrd="0" presId="urn:microsoft.com/office/officeart/2009/3/layout/StepUpProcess"/>
    <dgm:cxn modelId="{EAEBB53D-EE64-4180-99C6-4A15D798D228}" type="presParOf" srcId="{B4905131-5085-44ED-98A4-EA7F9480B2BC}" destId="{CDB4730B-FDC6-4494-9881-AC038CADC585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3E9CC91-1648-45BB-A085-8ED890EB62C6}" type="doc">
      <dgm:prSet loTypeId="urn:microsoft.com/office/officeart/2005/8/layout/list1" loCatId="list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it-IT"/>
        </a:p>
      </dgm:t>
    </dgm:pt>
    <dgm:pt modelId="{FE8F2F52-A247-4E74-90A1-3DCFF212FD1A}">
      <dgm:prSet phldrT="[Testo]" custT="1"/>
      <dgm:spPr/>
      <dgm:t>
        <a:bodyPr/>
        <a:lstStyle/>
        <a:p>
          <a:r>
            <a:rPr lang="it-IT" sz="1600"/>
            <a:t>Decreto Legislativo 24/9/2015, n. 156</a:t>
          </a:r>
        </a:p>
      </dgm:t>
    </dgm:pt>
    <dgm:pt modelId="{0655624F-EF99-4E55-9B98-3EBEF1681BA8}" type="parTrans" cxnId="{7BA760A3-0B31-4F76-AEC6-69DB12CBCA82}">
      <dgm:prSet/>
      <dgm:spPr/>
      <dgm:t>
        <a:bodyPr/>
        <a:lstStyle/>
        <a:p>
          <a:endParaRPr lang="it-IT"/>
        </a:p>
      </dgm:t>
    </dgm:pt>
    <dgm:pt modelId="{3DBE43D6-9BDB-4724-9130-C9E9989EBEF3}" type="sibTrans" cxnId="{7BA760A3-0B31-4F76-AEC6-69DB12CBCA82}">
      <dgm:prSet/>
      <dgm:spPr/>
      <dgm:t>
        <a:bodyPr/>
        <a:lstStyle/>
        <a:p>
          <a:endParaRPr lang="it-IT"/>
        </a:p>
      </dgm:t>
    </dgm:pt>
    <dgm:pt modelId="{2AA2ED4F-2D64-465F-935D-1A73085C62CE}">
      <dgm:prSet phldrT="[Testo]" custT="1"/>
      <dgm:spPr/>
      <dgm:t>
        <a:bodyPr/>
        <a:lstStyle/>
        <a:p>
          <a:r>
            <a:rPr lang="it-IT" sz="1600" dirty="0"/>
            <a:t>Art. 4 - Istruttoria dell'interpello</a:t>
          </a:r>
        </a:p>
      </dgm:t>
    </dgm:pt>
    <dgm:pt modelId="{0D83D54A-8D9D-46BB-BE81-59BB7B6CE677}" type="parTrans" cxnId="{D6534D26-DE11-4F7D-A97E-5292C5F454DD}">
      <dgm:prSet/>
      <dgm:spPr/>
      <dgm:t>
        <a:bodyPr/>
        <a:lstStyle/>
        <a:p>
          <a:endParaRPr lang="it-IT"/>
        </a:p>
      </dgm:t>
    </dgm:pt>
    <dgm:pt modelId="{C8A03096-A0EA-4F2D-AA46-A90C3F8DA509}" type="sibTrans" cxnId="{D6534D26-DE11-4F7D-A97E-5292C5F454DD}">
      <dgm:prSet/>
      <dgm:spPr/>
      <dgm:t>
        <a:bodyPr/>
        <a:lstStyle/>
        <a:p>
          <a:endParaRPr lang="it-IT"/>
        </a:p>
      </dgm:t>
    </dgm:pt>
    <dgm:pt modelId="{82F723BE-B5D4-4B0A-A550-B9F2D2D76EB2}" type="pres">
      <dgm:prSet presAssocID="{C3E9CC91-1648-45BB-A085-8ED890EB62C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E3A66EBB-7459-4BD6-96BB-003BEFBF52F7}" type="pres">
      <dgm:prSet presAssocID="{FE8F2F52-A247-4E74-90A1-3DCFF212FD1A}" presName="parentLin" presStyleCnt="0"/>
      <dgm:spPr/>
      <dgm:t>
        <a:bodyPr/>
        <a:lstStyle/>
        <a:p>
          <a:endParaRPr lang="it-IT"/>
        </a:p>
      </dgm:t>
    </dgm:pt>
    <dgm:pt modelId="{2377C6E5-C8A9-44CC-8371-FC7DDA220B66}" type="pres">
      <dgm:prSet presAssocID="{FE8F2F52-A247-4E74-90A1-3DCFF212FD1A}" presName="parentLeftMargin" presStyleLbl="node1" presStyleIdx="0" presStyleCnt="1"/>
      <dgm:spPr/>
      <dgm:t>
        <a:bodyPr/>
        <a:lstStyle/>
        <a:p>
          <a:endParaRPr lang="it-IT"/>
        </a:p>
      </dgm:t>
    </dgm:pt>
    <dgm:pt modelId="{BAE8F2B2-9C2B-4D46-8A11-55CFF76F27FA}" type="pres">
      <dgm:prSet presAssocID="{FE8F2F52-A247-4E74-90A1-3DCFF212FD1A}" presName="parentText" presStyleLbl="node1" presStyleIdx="0" presStyleCnt="1" custScaleX="118749" custScaleY="52615" custLinFactNeighborX="6944" custLinFactNeighborY="-19856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A7A45D0-5FD8-4EFF-8371-B7A5969EEF54}" type="pres">
      <dgm:prSet presAssocID="{FE8F2F52-A247-4E74-90A1-3DCFF212FD1A}" presName="negativeSpace" presStyleCnt="0"/>
      <dgm:spPr/>
      <dgm:t>
        <a:bodyPr/>
        <a:lstStyle/>
        <a:p>
          <a:endParaRPr lang="it-IT"/>
        </a:p>
      </dgm:t>
    </dgm:pt>
    <dgm:pt modelId="{3EDD7318-1772-408C-97E1-DFE7D84377E6}" type="pres">
      <dgm:prSet presAssocID="{FE8F2F52-A247-4E74-90A1-3DCFF212FD1A}" presName="childText" presStyleLbl="conFgAcc1" presStyleIdx="0" presStyleCnt="1" custScaleY="6159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AA7E3152-C21B-4237-B908-1C97DEDBDC9B}" type="presOf" srcId="{FE8F2F52-A247-4E74-90A1-3DCFF212FD1A}" destId="{2377C6E5-C8A9-44CC-8371-FC7DDA220B66}" srcOrd="0" destOrd="0" presId="urn:microsoft.com/office/officeart/2005/8/layout/list1"/>
    <dgm:cxn modelId="{65D8A6AA-E8BD-4C96-9378-7DDBBDC1E617}" type="presOf" srcId="{C3E9CC91-1648-45BB-A085-8ED890EB62C6}" destId="{82F723BE-B5D4-4B0A-A550-B9F2D2D76EB2}" srcOrd="0" destOrd="0" presId="urn:microsoft.com/office/officeart/2005/8/layout/list1"/>
    <dgm:cxn modelId="{7BA760A3-0B31-4F76-AEC6-69DB12CBCA82}" srcId="{C3E9CC91-1648-45BB-A085-8ED890EB62C6}" destId="{FE8F2F52-A247-4E74-90A1-3DCFF212FD1A}" srcOrd="0" destOrd="0" parTransId="{0655624F-EF99-4E55-9B98-3EBEF1681BA8}" sibTransId="{3DBE43D6-9BDB-4724-9130-C9E9989EBEF3}"/>
    <dgm:cxn modelId="{1179B49F-20E7-4D2E-A57D-4019C2E57862}" type="presOf" srcId="{FE8F2F52-A247-4E74-90A1-3DCFF212FD1A}" destId="{BAE8F2B2-9C2B-4D46-8A11-55CFF76F27FA}" srcOrd="1" destOrd="0" presId="urn:microsoft.com/office/officeart/2005/8/layout/list1"/>
    <dgm:cxn modelId="{D6534D26-DE11-4F7D-A97E-5292C5F454DD}" srcId="{FE8F2F52-A247-4E74-90A1-3DCFF212FD1A}" destId="{2AA2ED4F-2D64-465F-935D-1A73085C62CE}" srcOrd="0" destOrd="0" parTransId="{0D83D54A-8D9D-46BB-BE81-59BB7B6CE677}" sibTransId="{C8A03096-A0EA-4F2D-AA46-A90C3F8DA509}"/>
    <dgm:cxn modelId="{1252038D-3005-4C50-9132-DF1BCBCF7396}" type="presOf" srcId="{2AA2ED4F-2D64-465F-935D-1A73085C62CE}" destId="{3EDD7318-1772-408C-97E1-DFE7D84377E6}" srcOrd="0" destOrd="0" presId="urn:microsoft.com/office/officeart/2005/8/layout/list1"/>
    <dgm:cxn modelId="{96905C9F-B2A9-481E-9881-36D363D1D678}" type="presParOf" srcId="{82F723BE-B5D4-4B0A-A550-B9F2D2D76EB2}" destId="{E3A66EBB-7459-4BD6-96BB-003BEFBF52F7}" srcOrd="0" destOrd="0" presId="urn:microsoft.com/office/officeart/2005/8/layout/list1"/>
    <dgm:cxn modelId="{3A626F35-6203-4653-8C2B-26232938C4AF}" type="presParOf" srcId="{E3A66EBB-7459-4BD6-96BB-003BEFBF52F7}" destId="{2377C6E5-C8A9-44CC-8371-FC7DDA220B66}" srcOrd="0" destOrd="0" presId="urn:microsoft.com/office/officeart/2005/8/layout/list1"/>
    <dgm:cxn modelId="{99566003-6CAB-4102-ABD8-F9AC23FDF421}" type="presParOf" srcId="{E3A66EBB-7459-4BD6-96BB-003BEFBF52F7}" destId="{BAE8F2B2-9C2B-4D46-8A11-55CFF76F27FA}" srcOrd="1" destOrd="0" presId="urn:microsoft.com/office/officeart/2005/8/layout/list1"/>
    <dgm:cxn modelId="{20746FEF-E49A-454D-8BC6-DF42CF7BB0DB}" type="presParOf" srcId="{82F723BE-B5D4-4B0A-A550-B9F2D2D76EB2}" destId="{6A7A45D0-5FD8-4EFF-8371-B7A5969EEF54}" srcOrd="1" destOrd="0" presId="urn:microsoft.com/office/officeart/2005/8/layout/list1"/>
    <dgm:cxn modelId="{3B22086B-4EEB-416A-8B04-ED08A4763DAC}" type="presParOf" srcId="{82F723BE-B5D4-4B0A-A550-B9F2D2D76EB2}" destId="{3EDD7318-1772-408C-97E1-DFE7D84377E6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3264A6D-2176-4328-BF83-59C37A790917}" type="doc">
      <dgm:prSet loTypeId="urn:microsoft.com/office/officeart/2005/8/layout/process4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it-IT"/>
        </a:p>
      </dgm:t>
    </dgm:pt>
    <dgm:pt modelId="{5CC442D1-8179-4E51-96F4-A002265E4C1B}">
      <dgm:prSet phldrT="[Testo]"/>
      <dgm:spPr/>
      <dgm:t>
        <a:bodyPr/>
        <a:lstStyle/>
        <a:p>
          <a:r>
            <a:rPr lang="it-IT" dirty="0"/>
            <a:t>Nel caso di carenza della documentazione allegata all'istanza, l'amministrazione chiede (una sola volta) di integrare la documentazione presentata</a:t>
          </a:r>
        </a:p>
      </dgm:t>
    </dgm:pt>
    <dgm:pt modelId="{BB43A290-EE12-42B0-8616-65DE9F389CDD}" type="parTrans" cxnId="{2FE20557-021F-4B52-9382-B4A16268ACBC}">
      <dgm:prSet/>
      <dgm:spPr/>
      <dgm:t>
        <a:bodyPr/>
        <a:lstStyle/>
        <a:p>
          <a:endParaRPr lang="it-IT"/>
        </a:p>
      </dgm:t>
    </dgm:pt>
    <dgm:pt modelId="{E852ED0C-09C2-4991-BD05-26CB8198B7B0}" type="sibTrans" cxnId="{2FE20557-021F-4B52-9382-B4A16268ACBC}">
      <dgm:prSet/>
      <dgm:spPr/>
      <dgm:t>
        <a:bodyPr/>
        <a:lstStyle/>
        <a:p>
          <a:endParaRPr lang="it-IT"/>
        </a:p>
      </dgm:t>
    </dgm:pt>
    <dgm:pt modelId="{619E32B3-062C-444F-B6E5-B430861AF78A}">
      <dgm:prSet phldrT="[Testo]"/>
      <dgm:spPr/>
      <dgm:t>
        <a:bodyPr/>
        <a:lstStyle/>
        <a:p>
          <a:r>
            <a:rPr lang="it-IT"/>
            <a:t>Il parere è reso entro 60 GIORNI dalla ricezione della documentazione integrativa</a:t>
          </a:r>
        </a:p>
      </dgm:t>
    </dgm:pt>
    <dgm:pt modelId="{9C823F75-A572-42A7-AF3E-4DF6C93FB188}" type="parTrans" cxnId="{E053B194-3CD1-4683-B3A5-08482C2C78DE}">
      <dgm:prSet/>
      <dgm:spPr/>
      <dgm:t>
        <a:bodyPr/>
        <a:lstStyle/>
        <a:p>
          <a:endParaRPr lang="it-IT"/>
        </a:p>
      </dgm:t>
    </dgm:pt>
    <dgm:pt modelId="{3190ABBA-BDD3-49D4-A108-71977BAE2AAA}" type="sibTrans" cxnId="{E053B194-3CD1-4683-B3A5-08482C2C78DE}">
      <dgm:prSet/>
      <dgm:spPr/>
      <dgm:t>
        <a:bodyPr/>
        <a:lstStyle/>
        <a:p>
          <a:endParaRPr lang="it-IT"/>
        </a:p>
      </dgm:t>
    </dgm:pt>
    <dgm:pt modelId="{00C99809-FF79-4E46-B0C1-F239DDF1D40D}">
      <dgm:prSet phldrT="[Testo]"/>
      <dgm:spPr/>
      <dgm:t>
        <a:bodyPr/>
        <a:lstStyle/>
        <a:p>
          <a:r>
            <a:rPr lang="it-IT"/>
            <a:t>la mancata presentazione della documentazione entro 1 ANNO comporta RINUNCIA ALL'ISTANZA DI INTERPELLO</a:t>
          </a:r>
        </a:p>
      </dgm:t>
    </dgm:pt>
    <dgm:pt modelId="{2864E0ED-F571-4737-81C3-38DD99EF6EF6}" type="parTrans" cxnId="{2729E9DC-050D-420A-A731-E6A50290AC4C}">
      <dgm:prSet/>
      <dgm:spPr/>
      <dgm:t>
        <a:bodyPr/>
        <a:lstStyle/>
        <a:p>
          <a:endParaRPr lang="it-IT"/>
        </a:p>
      </dgm:t>
    </dgm:pt>
    <dgm:pt modelId="{AA556603-02F9-4758-BFBF-E4FA850827C2}" type="sibTrans" cxnId="{2729E9DC-050D-420A-A731-E6A50290AC4C}">
      <dgm:prSet/>
      <dgm:spPr/>
      <dgm:t>
        <a:bodyPr/>
        <a:lstStyle/>
        <a:p>
          <a:endParaRPr lang="it-IT"/>
        </a:p>
      </dgm:t>
    </dgm:pt>
    <dgm:pt modelId="{C9D7A202-8B93-4AE2-AD38-A595D3F9ACC4}" type="pres">
      <dgm:prSet presAssocID="{83264A6D-2176-4328-BF83-59C37A79091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3420410E-EFA2-43B8-8F6B-EE89BA332BDE}" type="pres">
      <dgm:prSet presAssocID="{5CC442D1-8179-4E51-96F4-A002265E4C1B}" presName="boxAndChildren" presStyleCnt="0"/>
      <dgm:spPr/>
    </dgm:pt>
    <dgm:pt modelId="{46264D0C-366D-4E95-8AE0-27E394D391F9}" type="pres">
      <dgm:prSet presAssocID="{5CC442D1-8179-4E51-96F4-A002265E4C1B}" presName="parentTextBox" presStyleLbl="node1" presStyleIdx="0" presStyleCnt="1"/>
      <dgm:spPr/>
      <dgm:t>
        <a:bodyPr/>
        <a:lstStyle/>
        <a:p>
          <a:endParaRPr lang="it-IT"/>
        </a:p>
      </dgm:t>
    </dgm:pt>
    <dgm:pt modelId="{456A5B78-0C6A-483B-B04E-C3E3F4AE4539}" type="pres">
      <dgm:prSet presAssocID="{5CC442D1-8179-4E51-96F4-A002265E4C1B}" presName="entireBox" presStyleLbl="node1" presStyleIdx="0" presStyleCnt="1" custLinFactNeighborX="-12999" custLinFactNeighborY="33234"/>
      <dgm:spPr/>
      <dgm:t>
        <a:bodyPr/>
        <a:lstStyle/>
        <a:p>
          <a:endParaRPr lang="it-IT"/>
        </a:p>
      </dgm:t>
    </dgm:pt>
    <dgm:pt modelId="{394BB678-B71C-4101-B15A-C7DFFC6616BA}" type="pres">
      <dgm:prSet presAssocID="{5CC442D1-8179-4E51-96F4-A002265E4C1B}" presName="descendantBox" presStyleCnt="0"/>
      <dgm:spPr/>
    </dgm:pt>
    <dgm:pt modelId="{55718276-E4BE-4CD5-9CB3-26BF80927F52}" type="pres">
      <dgm:prSet presAssocID="{619E32B3-062C-444F-B6E5-B430861AF78A}" presName="childTextBox" presStyleLbl="f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68EEFED2-8924-4D79-B229-6011DA111122}" type="presOf" srcId="{619E32B3-062C-444F-B6E5-B430861AF78A}" destId="{55718276-E4BE-4CD5-9CB3-26BF80927F52}" srcOrd="0" destOrd="0" presId="urn:microsoft.com/office/officeart/2005/8/layout/process4"/>
    <dgm:cxn modelId="{2FE20557-021F-4B52-9382-B4A16268ACBC}" srcId="{83264A6D-2176-4328-BF83-59C37A790917}" destId="{5CC442D1-8179-4E51-96F4-A002265E4C1B}" srcOrd="0" destOrd="0" parTransId="{BB43A290-EE12-42B0-8616-65DE9F389CDD}" sibTransId="{E852ED0C-09C2-4991-BD05-26CB8198B7B0}"/>
    <dgm:cxn modelId="{CB5764A4-47D8-4C10-A53B-AC1BFCF4EAD8}" type="presOf" srcId="{83264A6D-2176-4328-BF83-59C37A790917}" destId="{C9D7A202-8B93-4AE2-AD38-A595D3F9ACC4}" srcOrd="0" destOrd="0" presId="urn:microsoft.com/office/officeart/2005/8/layout/process4"/>
    <dgm:cxn modelId="{4A4D666C-A42B-42D4-ABEC-D7649C9B8143}" type="presOf" srcId="{5CC442D1-8179-4E51-96F4-A002265E4C1B}" destId="{456A5B78-0C6A-483B-B04E-C3E3F4AE4539}" srcOrd="1" destOrd="0" presId="urn:microsoft.com/office/officeart/2005/8/layout/process4"/>
    <dgm:cxn modelId="{E053B194-3CD1-4683-B3A5-08482C2C78DE}" srcId="{5CC442D1-8179-4E51-96F4-A002265E4C1B}" destId="{619E32B3-062C-444F-B6E5-B430861AF78A}" srcOrd="0" destOrd="0" parTransId="{9C823F75-A572-42A7-AF3E-4DF6C93FB188}" sibTransId="{3190ABBA-BDD3-49D4-A108-71977BAE2AAA}"/>
    <dgm:cxn modelId="{A2E5713A-DE4B-4986-B5F9-090697832523}" type="presOf" srcId="{5CC442D1-8179-4E51-96F4-A002265E4C1B}" destId="{46264D0C-366D-4E95-8AE0-27E394D391F9}" srcOrd="0" destOrd="0" presId="urn:microsoft.com/office/officeart/2005/8/layout/process4"/>
    <dgm:cxn modelId="{2729E9DC-050D-420A-A731-E6A50290AC4C}" srcId="{619E32B3-062C-444F-B6E5-B430861AF78A}" destId="{00C99809-FF79-4E46-B0C1-F239DDF1D40D}" srcOrd="0" destOrd="0" parTransId="{2864E0ED-F571-4737-81C3-38DD99EF6EF6}" sibTransId="{AA556603-02F9-4758-BFBF-E4FA850827C2}"/>
    <dgm:cxn modelId="{3D731EA5-8479-4781-BB62-D3B6436E1FEF}" type="presOf" srcId="{00C99809-FF79-4E46-B0C1-F239DDF1D40D}" destId="{55718276-E4BE-4CD5-9CB3-26BF80927F52}" srcOrd="0" destOrd="1" presId="urn:microsoft.com/office/officeart/2005/8/layout/process4"/>
    <dgm:cxn modelId="{36DD801E-EA8A-4D1B-842C-78443DC5EC82}" type="presParOf" srcId="{C9D7A202-8B93-4AE2-AD38-A595D3F9ACC4}" destId="{3420410E-EFA2-43B8-8F6B-EE89BA332BDE}" srcOrd="0" destOrd="0" presId="urn:microsoft.com/office/officeart/2005/8/layout/process4"/>
    <dgm:cxn modelId="{A155CB94-1A86-4C3E-B358-0213B7295E9D}" type="presParOf" srcId="{3420410E-EFA2-43B8-8F6B-EE89BA332BDE}" destId="{46264D0C-366D-4E95-8AE0-27E394D391F9}" srcOrd="0" destOrd="0" presId="urn:microsoft.com/office/officeart/2005/8/layout/process4"/>
    <dgm:cxn modelId="{67610971-B00C-4B24-BC6C-6F1083178F79}" type="presParOf" srcId="{3420410E-EFA2-43B8-8F6B-EE89BA332BDE}" destId="{456A5B78-0C6A-483B-B04E-C3E3F4AE4539}" srcOrd="1" destOrd="0" presId="urn:microsoft.com/office/officeart/2005/8/layout/process4"/>
    <dgm:cxn modelId="{E98B87B3-D0C4-4C99-A974-A4AD3047DD36}" type="presParOf" srcId="{3420410E-EFA2-43B8-8F6B-EE89BA332BDE}" destId="{394BB678-B71C-4101-B15A-C7DFFC6616BA}" srcOrd="2" destOrd="0" presId="urn:microsoft.com/office/officeart/2005/8/layout/process4"/>
    <dgm:cxn modelId="{6851B738-01E7-4512-99A4-1E33B28E0757}" type="presParOf" srcId="{394BB678-B71C-4101-B15A-C7DFFC6616BA}" destId="{55718276-E4BE-4CD5-9CB3-26BF80927F52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3E9CC91-1648-45BB-A085-8ED890EB62C6}" type="doc">
      <dgm:prSet loTypeId="urn:microsoft.com/office/officeart/2005/8/layout/list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it-IT"/>
        </a:p>
      </dgm:t>
    </dgm:pt>
    <dgm:pt modelId="{FE8F2F52-A247-4E74-90A1-3DCFF212FD1A}">
      <dgm:prSet phldrT="[Testo]" custT="1"/>
      <dgm:spPr/>
      <dgm:t>
        <a:bodyPr/>
        <a:lstStyle/>
        <a:p>
          <a:r>
            <a:rPr lang="it-IT" sz="1600" dirty="0"/>
            <a:t>Decreto Legislativo 24/9/2015, n. 156</a:t>
          </a:r>
        </a:p>
      </dgm:t>
    </dgm:pt>
    <dgm:pt modelId="{0655624F-EF99-4E55-9B98-3EBEF1681BA8}" type="parTrans" cxnId="{7BA760A3-0B31-4F76-AEC6-69DB12CBCA82}">
      <dgm:prSet/>
      <dgm:spPr/>
      <dgm:t>
        <a:bodyPr/>
        <a:lstStyle/>
        <a:p>
          <a:endParaRPr lang="it-IT"/>
        </a:p>
      </dgm:t>
    </dgm:pt>
    <dgm:pt modelId="{3DBE43D6-9BDB-4724-9130-C9E9989EBEF3}" type="sibTrans" cxnId="{7BA760A3-0B31-4F76-AEC6-69DB12CBCA82}">
      <dgm:prSet/>
      <dgm:spPr/>
      <dgm:t>
        <a:bodyPr/>
        <a:lstStyle/>
        <a:p>
          <a:endParaRPr lang="it-IT"/>
        </a:p>
      </dgm:t>
    </dgm:pt>
    <dgm:pt modelId="{2AA2ED4F-2D64-465F-935D-1A73085C62CE}">
      <dgm:prSet phldrT="[Testo]" custT="1"/>
      <dgm:spPr/>
      <dgm:t>
        <a:bodyPr/>
        <a:lstStyle/>
        <a:p>
          <a:r>
            <a:rPr lang="it-IT" sz="1600" dirty="0"/>
            <a:t>Art. 5 - Inammissibilità istanze</a:t>
          </a:r>
        </a:p>
      </dgm:t>
    </dgm:pt>
    <dgm:pt modelId="{0D83D54A-8D9D-46BB-BE81-59BB7B6CE677}" type="parTrans" cxnId="{D6534D26-DE11-4F7D-A97E-5292C5F454DD}">
      <dgm:prSet/>
      <dgm:spPr/>
      <dgm:t>
        <a:bodyPr/>
        <a:lstStyle/>
        <a:p>
          <a:endParaRPr lang="it-IT"/>
        </a:p>
      </dgm:t>
    </dgm:pt>
    <dgm:pt modelId="{C8A03096-A0EA-4F2D-AA46-A90C3F8DA509}" type="sibTrans" cxnId="{D6534D26-DE11-4F7D-A97E-5292C5F454DD}">
      <dgm:prSet/>
      <dgm:spPr/>
      <dgm:t>
        <a:bodyPr/>
        <a:lstStyle/>
        <a:p>
          <a:endParaRPr lang="it-IT"/>
        </a:p>
      </dgm:t>
    </dgm:pt>
    <dgm:pt modelId="{82F723BE-B5D4-4B0A-A550-B9F2D2D76EB2}" type="pres">
      <dgm:prSet presAssocID="{C3E9CC91-1648-45BB-A085-8ED890EB62C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E3A66EBB-7459-4BD6-96BB-003BEFBF52F7}" type="pres">
      <dgm:prSet presAssocID="{FE8F2F52-A247-4E74-90A1-3DCFF212FD1A}" presName="parentLin" presStyleCnt="0"/>
      <dgm:spPr/>
      <dgm:t>
        <a:bodyPr/>
        <a:lstStyle/>
        <a:p>
          <a:endParaRPr lang="it-IT"/>
        </a:p>
      </dgm:t>
    </dgm:pt>
    <dgm:pt modelId="{2377C6E5-C8A9-44CC-8371-FC7DDA220B66}" type="pres">
      <dgm:prSet presAssocID="{FE8F2F52-A247-4E74-90A1-3DCFF212FD1A}" presName="parentLeftMargin" presStyleLbl="node1" presStyleIdx="0" presStyleCnt="1"/>
      <dgm:spPr/>
      <dgm:t>
        <a:bodyPr/>
        <a:lstStyle/>
        <a:p>
          <a:endParaRPr lang="it-IT"/>
        </a:p>
      </dgm:t>
    </dgm:pt>
    <dgm:pt modelId="{BAE8F2B2-9C2B-4D46-8A11-55CFF76F27FA}" type="pres">
      <dgm:prSet presAssocID="{FE8F2F52-A247-4E74-90A1-3DCFF212FD1A}" presName="parentText" presStyleLbl="node1" presStyleIdx="0" presStyleCnt="1" custScaleX="118749" custScaleY="33053" custLinFactNeighborX="6944" custLinFactNeighborY="-19856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A7A45D0-5FD8-4EFF-8371-B7A5969EEF54}" type="pres">
      <dgm:prSet presAssocID="{FE8F2F52-A247-4E74-90A1-3DCFF212FD1A}" presName="negativeSpace" presStyleCnt="0"/>
      <dgm:spPr/>
      <dgm:t>
        <a:bodyPr/>
        <a:lstStyle/>
        <a:p>
          <a:endParaRPr lang="it-IT"/>
        </a:p>
      </dgm:t>
    </dgm:pt>
    <dgm:pt modelId="{3EDD7318-1772-408C-97E1-DFE7D84377E6}" type="pres">
      <dgm:prSet presAssocID="{FE8F2F52-A247-4E74-90A1-3DCFF212FD1A}" presName="childText" presStyleLbl="conFgAcc1" presStyleIdx="0" presStyleCnt="1" custScaleY="6159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9A7F1AE6-595B-4BF3-8844-AF72DC26D624}" type="presOf" srcId="{FE8F2F52-A247-4E74-90A1-3DCFF212FD1A}" destId="{2377C6E5-C8A9-44CC-8371-FC7DDA220B66}" srcOrd="0" destOrd="0" presId="urn:microsoft.com/office/officeart/2005/8/layout/list1"/>
    <dgm:cxn modelId="{D6534D26-DE11-4F7D-A97E-5292C5F454DD}" srcId="{FE8F2F52-A247-4E74-90A1-3DCFF212FD1A}" destId="{2AA2ED4F-2D64-465F-935D-1A73085C62CE}" srcOrd="0" destOrd="0" parTransId="{0D83D54A-8D9D-46BB-BE81-59BB7B6CE677}" sibTransId="{C8A03096-A0EA-4F2D-AA46-A90C3F8DA509}"/>
    <dgm:cxn modelId="{FBBDF76D-2278-4DF9-990D-D5D30ED9BC1B}" type="presOf" srcId="{FE8F2F52-A247-4E74-90A1-3DCFF212FD1A}" destId="{BAE8F2B2-9C2B-4D46-8A11-55CFF76F27FA}" srcOrd="1" destOrd="0" presId="urn:microsoft.com/office/officeart/2005/8/layout/list1"/>
    <dgm:cxn modelId="{2B4201A9-DF6C-4BA7-A53F-1BF042C61BF8}" type="presOf" srcId="{C3E9CC91-1648-45BB-A085-8ED890EB62C6}" destId="{82F723BE-B5D4-4B0A-A550-B9F2D2D76EB2}" srcOrd="0" destOrd="0" presId="urn:microsoft.com/office/officeart/2005/8/layout/list1"/>
    <dgm:cxn modelId="{7F58DD90-0414-48AC-BF15-F17479D27DA0}" type="presOf" srcId="{2AA2ED4F-2D64-465F-935D-1A73085C62CE}" destId="{3EDD7318-1772-408C-97E1-DFE7D84377E6}" srcOrd="0" destOrd="0" presId="urn:microsoft.com/office/officeart/2005/8/layout/list1"/>
    <dgm:cxn modelId="{7BA760A3-0B31-4F76-AEC6-69DB12CBCA82}" srcId="{C3E9CC91-1648-45BB-A085-8ED890EB62C6}" destId="{FE8F2F52-A247-4E74-90A1-3DCFF212FD1A}" srcOrd="0" destOrd="0" parTransId="{0655624F-EF99-4E55-9B98-3EBEF1681BA8}" sibTransId="{3DBE43D6-9BDB-4724-9130-C9E9989EBEF3}"/>
    <dgm:cxn modelId="{E069A4E0-5726-4EFF-A226-807B6005F7D4}" type="presParOf" srcId="{82F723BE-B5D4-4B0A-A550-B9F2D2D76EB2}" destId="{E3A66EBB-7459-4BD6-96BB-003BEFBF52F7}" srcOrd="0" destOrd="0" presId="urn:microsoft.com/office/officeart/2005/8/layout/list1"/>
    <dgm:cxn modelId="{6F44DA91-5779-4680-9948-1CF0AE411CA1}" type="presParOf" srcId="{E3A66EBB-7459-4BD6-96BB-003BEFBF52F7}" destId="{2377C6E5-C8A9-44CC-8371-FC7DDA220B66}" srcOrd="0" destOrd="0" presId="urn:microsoft.com/office/officeart/2005/8/layout/list1"/>
    <dgm:cxn modelId="{823514E3-4593-47A5-9C1F-6E4D26A0F14B}" type="presParOf" srcId="{E3A66EBB-7459-4BD6-96BB-003BEFBF52F7}" destId="{BAE8F2B2-9C2B-4D46-8A11-55CFF76F27FA}" srcOrd="1" destOrd="0" presId="urn:microsoft.com/office/officeart/2005/8/layout/list1"/>
    <dgm:cxn modelId="{02799A9E-AB04-4602-97BB-DA002ED6429E}" type="presParOf" srcId="{82F723BE-B5D4-4B0A-A550-B9F2D2D76EB2}" destId="{6A7A45D0-5FD8-4EFF-8371-B7A5969EEF54}" srcOrd="1" destOrd="0" presId="urn:microsoft.com/office/officeart/2005/8/layout/list1"/>
    <dgm:cxn modelId="{AD351C01-19C1-4D8F-A0DD-7AAE541887C4}" type="presParOf" srcId="{82F723BE-B5D4-4B0A-A550-B9F2D2D76EB2}" destId="{3EDD7318-1772-408C-97E1-DFE7D84377E6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34083C-894B-4E16-BB03-54269BC4BAA9}">
      <dsp:nvSpPr>
        <dsp:cNvPr id="0" name=""/>
        <dsp:cNvSpPr/>
      </dsp:nvSpPr>
      <dsp:spPr>
        <a:xfrm>
          <a:off x="26" y="172930"/>
          <a:ext cx="8064869" cy="190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5000" kern="1200" dirty="0"/>
            <a:t>Art. 1 - modifica art. 11 Legge 212/2000</a:t>
          </a:r>
        </a:p>
      </dsp:txBody>
      <dsp:txXfrm>
        <a:off x="55827" y="228731"/>
        <a:ext cx="7953267" cy="1793587"/>
      </dsp:txXfrm>
    </dsp:sp>
    <dsp:sp modelId="{ED1113B0-C727-4041-B5A5-116FB467C9D2}">
      <dsp:nvSpPr>
        <dsp:cNvPr id="0" name=""/>
        <dsp:cNvSpPr/>
      </dsp:nvSpPr>
      <dsp:spPr>
        <a:xfrm>
          <a:off x="1303" y="2120171"/>
          <a:ext cx="1896116" cy="190518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kern="1200" dirty="0"/>
            <a:t>Interpello ordinario (comma 1, </a:t>
          </a:r>
          <a:r>
            <a:rPr lang="it-IT" sz="2200" kern="1200" dirty="0" err="1"/>
            <a:t>lett</a:t>
          </a:r>
          <a:r>
            <a:rPr lang="it-IT" sz="2200" kern="1200" dirty="0"/>
            <a:t>. a)</a:t>
          </a:r>
        </a:p>
      </dsp:txBody>
      <dsp:txXfrm>
        <a:off x="56838" y="2175706"/>
        <a:ext cx="1785046" cy="1794119"/>
      </dsp:txXfrm>
    </dsp:sp>
    <dsp:sp modelId="{608DE118-D337-4D4C-BFED-B7594341B2CD}">
      <dsp:nvSpPr>
        <dsp:cNvPr id="0" name=""/>
        <dsp:cNvSpPr/>
      </dsp:nvSpPr>
      <dsp:spPr>
        <a:xfrm>
          <a:off x="2056694" y="2120171"/>
          <a:ext cx="1896116" cy="190518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kern="1200" dirty="0"/>
            <a:t>Interpello probatorio (comma 1, </a:t>
          </a:r>
          <a:r>
            <a:rPr lang="it-IT" sz="2200" kern="1200" dirty="0" err="1"/>
            <a:t>lett</a:t>
          </a:r>
          <a:r>
            <a:rPr lang="it-IT" sz="2200" kern="1200" dirty="0"/>
            <a:t>. b)</a:t>
          </a:r>
        </a:p>
      </dsp:txBody>
      <dsp:txXfrm>
        <a:off x="2112229" y="2175706"/>
        <a:ext cx="1785046" cy="1794119"/>
      </dsp:txXfrm>
    </dsp:sp>
    <dsp:sp modelId="{D0728A28-A8A3-4944-9EF0-330BEF415BC9}">
      <dsp:nvSpPr>
        <dsp:cNvPr id="0" name=""/>
        <dsp:cNvSpPr/>
      </dsp:nvSpPr>
      <dsp:spPr>
        <a:xfrm>
          <a:off x="4112084" y="2120171"/>
          <a:ext cx="1896116" cy="190518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kern="1200" dirty="0"/>
            <a:t>Interpello antiabuso (comma 1, </a:t>
          </a:r>
          <a:r>
            <a:rPr lang="it-IT" sz="2200" kern="1200" dirty="0" err="1"/>
            <a:t>lett</a:t>
          </a:r>
          <a:r>
            <a:rPr lang="it-IT" sz="2200" kern="1200" dirty="0"/>
            <a:t>. c)</a:t>
          </a:r>
        </a:p>
      </dsp:txBody>
      <dsp:txXfrm>
        <a:off x="4167619" y="2175706"/>
        <a:ext cx="1785046" cy="1794119"/>
      </dsp:txXfrm>
    </dsp:sp>
    <dsp:sp modelId="{194499AE-0B06-4A3D-86F1-A798D2165F63}">
      <dsp:nvSpPr>
        <dsp:cNvPr id="0" name=""/>
        <dsp:cNvSpPr/>
      </dsp:nvSpPr>
      <dsp:spPr>
        <a:xfrm>
          <a:off x="6167475" y="2120171"/>
          <a:ext cx="1896116" cy="190518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kern="1200" dirty="0"/>
            <a:t>Interpello </a:t>
          </a:r>
          <a:r>
            <a:rPr lang="it-IT" sz="2200" kern="1200" dirty="0" err="1" smtClean="0"/>
            <a:t>disappli-cativo</a:t>
          </a:r>
          <a:r>
            <a:rPr lang="it-IT" sz="2200" kern="1200" dirty="0" smtClean="0"/>
            <a:t> </a:t>
          </a:r>
          <a:r>
            <a:rPr lang="it-IT" sz="2200" kern="1200" dirty="0"/>
            <a:t>(comma 2)</a:t>
          </a:r>
        </a:p>
      </dsp:txBody>
      <dsp:txXfrm>
        <a:off x="6223010" y="2175706"/>
        <a:ext cx="1785046" cy="179411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F308D8-E85F-434C-A3FE-91B430B8FDA2}">
      <dsp:nvSpPr>
        <dsp:cNvPr id="0" name=""/>
        <dsp:cNvSpPr/>
      </dsp:nvSpPr>
      <dsp:spPr>
        <a:xfrm>
          <a:off x="778030" y="2677191"/>
          <a:ext cx="446937" cy="20781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3468" y="0"/>
              </a:lnTo>
              <a:lnTo>
                <a:pt x="223468" y="2078197"/>
              </a:lnTo>
              <a:lnTo>
                <a:pt x="446937" y="207819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700" kern="1200"/>
        </a:p>
      </dsp:txBody>
      <dsp:txXfrm>
        <a:off x="948355" y="3663147"/>
        <a:ext cx="106285" cy="106285"/>
      </dsp:txXfrm>
    </dsp:sp>
    <dsp:sp modelId="{EA212147-39E8-47B0-93F0-0886B0D7E7A1}">
      <dsp:nvSpPr>
        <dsp:cNvPr id="0" name=""/>
        <dsp:cNvSpPr/>
      </dsp:nvSpPr>
      <dsp:spPr>
        <a:xfrm>
          <a:off x="778030" y="2677191"/>
          <a:ext cx="446937" cy="14126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3468" y="0"/>
              </a:lnTo>
              <a:lnTo>
                <a:pt x="223468" y="1412651"/>
              </a:lnTo>
              <a:lnTo>
                <a:pt x="446937" y="141265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964457" y="3346475"/>
        <a:ext cx="74083" cy="74083"/>
      </dsp:txXfrm>
    </dsp:sp>
    <dsp:sp modelId="{A7ECBE07-91F8-4504-B137-AB6A378E3EDD}">
      <dsp:nvSpPr>
        <dsp:cNvPr id="0" name=""/>
        <dsp:cNvSpPr/>
      </dsp:nvSpPr>
      <dsp:spPr>
        <a:xfrm>
          <a:off x="5416818" y="3424296"/>
          <a:ext cx="251620" cy="6593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5810" y="0"/>
              </a:lnTo>
              <a:lnTo>
                <a:pt x="125810" y="659375"/>
              </a:lnTo>
              <a:lnTo>
                <a:pt x="251620" y="65937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5524985" y="3736340"/>
        <a:ext cx="35287" cy="35287"/>
      </dsp:txXfrm>
    </dsp:sp>
    <dsp:sp modelId="{1CF10CC6-D505-488E-B601-FE755E179FDD}">
      <dsp:nvSpPr>
        <dsp:cNvPr id="0" name=""/>
        <dsp:cNvSpPr/>
      </dsp:nvSpPr>
      <dsp:spPr>
        <a:xfrm>
          <a:off x="5416818" y="3372405"/>
          <a:ext cx="25162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51890"/>
              </a:moveTo>
              <a:lnTo>
                <a:pt x="125810" y="51890"/>
              </a:lnTo>
              <a:lnTo>
                <a:pt x="125810" y="45720"/>
              </a:lnTo>
              <a:lnTo>
                <a:pt x="251620" y="457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5536336" y="3411833"/>
        <a:ext cx="12584" cy="12584"/>
      </dsp:txXfrm>
    </dsp:sp>
    <dsp:sp modelId="{291C06E1-9B22-4A84-9AD4-01E0F5B96A22}">
      <dsp:nvSpPr>
        <dsp:cNvPr id="0" name=""/>
        <dsp:cNvSpPr/>
      </dsp:nvSpPr>
      <dsp:spPr>
        <a:xfrm>
          <a:off x="5416818" y="2752579"/>
          <a:ext cx="251620" cy="671717"/>
        </a:xfrm>
        <a:custGeom>
          <a:avLst/>
          <a:gdLst/>
          <a:ahLst/>
          <a:cxnLst/>
          <a:rect l="0" t="0" r="0" b="0"/>
          <a:pathLst>
            <a:path>
              <a:moveTo>
                <a:pt x="0" y="671717"/>
              </a:moveTo>
              <a:lnTo>
                <a:pt x="125810" y="671717"/>
              </a:lnTo>
              <a:lnTo>
                <a:pt x="125810" y="0"/>
              </a:lnTo>
              <a:lnTo>
                <a:pt x="251620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5524696" y="3070505"/>
        <a:ext cx="35864" cy="35864"/>
      </dsp:txXfrm>
    </dsp:sp>
    <dsp:sp modelId="{ECA89E6E-1F62-4AE3-B409-7284A66A0D90}">
      <dsp:nvSpPr>
        <dsp:cNvPr id="0" name=""/>
        <dsp:cNvSpPr/>
      </dsp:nvSpPr>
      <dsp:spPr>
        <a:xfrm>
          <a:off x="778030" y="2677191"/>
          <a:ext cx="446937" cy="7471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3468" y="0"/>
              </a:lnTo>
              <a:lnTo>
                <a:pt x="223468" y="747105"/>
              </a:lnTo>
              <a:lnTo>
                <a:pt x="446937" y="7471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979734" y="3028979"/>
        <a:ext cx="43529" cy="43529"/>
      </dsp:txXfrm>
    </dsp:sp>
    <dsp:sp modelId="{AC1CB1AA-30FB-4546-97A2-1987B569E92B}">
      <dsp:nvSpPr>
        <dsp:cNvPr id="0" name=""/>
        <dsp:cNvSpPr/>
      </dsp:nvSpPr>
      <dsp:spPr>
        <a:xfrm>
          <a:off x="778030" y="2631471"/>
          <a:ext cx="44693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23468" y="45720"/>
              </a:lnTo>
              <a:lnTo>
                <a:pt x="223468" y="51890"/>
              </a:lnTo>
              <a:lnTo>
                <a:pt x="446937" y="5189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990324" y="2666017"/>
        <a:ext cx="22348" cy="22348"/>
      </dsp:txXfrm>
    </dsp:sp>
    <dsp:sp modelId="{04AB7A74-E137-4084-9D32-65640402FC52}">
      <dsp:nvSpPr>
        <dsp:cNvPr id="0" name=""/>
        <dsp:cNvSpPr/>
      </dsp:nvSpPr>
      <dsp:spPr>
        <a:xfrm>
          <a:off x="778030" y="1942428"/>
          <a:ext cx="446937" cy="734763"/>
        </a:xfrm>
        <a:custGeom>
          <a:avLst/>
          <a:gdLst/>
          <a:ahLst/>
          <a:cxnLst/>
          <a:rect l="0" t="0" r="0" b="0"/>
          <a:pathLst>
            <a:path>
              <a:moveTo>
                <a:pt x="0" y="734763"/>
              </a:moveTo>
              <a:lnTo>
                <a:pt x="223468" y="734763"/>
              </a:lnTo>
              <a:lnTo>
                <a:pt x="223468" y="0"/>
              </a:lnTo>
              <a:lnTo>
                <a:pt x="446937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979998" y="2288309"/>
        <a:ext cx="43000" cy="43000"/>
      </dsp:txXfrm>
    </dsp:sp>
    <dsp:sp modelId="{BAC48F87-9F19-455B-A952-969F1C6CE769}">
      <dsp:nvSpPr>
        <dsp:cNvPr id="0" name=""/>
        <dsp:cNvSpPr/>
      </dsp:nvSpPr>
      <dsp:spPr>
        <a:xfrm>
          <a:off x="778030" y="1276881"/>
          <a:ext cx="446937" cy="1400309"/>
        </a:xfrm>
        <a:custGeom>
          <a:avLst/>
          <a:gdLst/>
          <a:ahLst/>
          <a:cxnLst/>
          <a:rect l="0" t="0" r="0" b="0"/>
          <a:pathLst>
            <a:path>
              <a:moveTo>
                <a:pt x="0" y="1400309"/>
              </a:moveTo>
              <a:lnTo>
                <a:pt x="223468" y="1400309"/>
              </a:lnTo>
              <a:lnTo>
                <a:pt x="223468" y="0"/>
              </a:lnTo>
              <a:lnTo>
                <a:pt x="446937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964751" y="1940289"/>
        <a:ext cx="73495" cy="73495"/>
      </dsp:txXfrm>
    </dsp:sp>
    <dsp:sp modelId="{D8CE1902-2229-41E0-B645-EB3FE5D0096C}">
      <dsp:nvSpPr>
        <dsp:cNvPr id="0" name=""/>
        <dsp:cNvSpPr/>
      </dsp:nvSpPr>
      <dsp:spPr>
        <a:xfrm>
          <a:off x="5416818" y="611335"/>
          <a:ext cx="251620" cy="3266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5810" y="0"/>
              </a:lnTo>
              <a:lnTo>
                <a:pt x="125810" y="326602"/>
              </a:lnTo>
              <a:lnTo>
                <a:pt x="251620" y="32660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5532321" y="764329"/>
        <a:ext cx="20614" cy="20614"/>
      </dsp:txXfrm>
    </dsp:sp>
    <dsp:sp modelId="{4A6D63FD-CFD7-464E-87FF-AC1E1C517ECE}">
      <dsp:nvSpPr>
        <dsp:cNvPr id="0" name=""/>
        <dsp:cNvSpPr/>
      </dsp:nvSpPr>
      <dsp:spPr>
        <a:xfrm>
          <a:off x="5416818" y="272391"/>
          <a:ext cx="251620" cy="338944"/>
        </a:xfrm>
        <a:custGeom>
          <a:avLst/>
          <a:gdLst/>
          <a:ahLst/>
          <a:cxnLst/>
          <a:rect l="0" t="0" r="0" b="0"/>
          <a:pathLst>
            <a:path>
              <a:moveTo>
                <a:pt x="0" y="338944"/>
              </a:moveTo>
              <a:lnTo>
                <a:pt x="125810" y="338944"/>
              </a:lnTo>
              <a:lnTo>
                <a:pt x="125810" y="0"/>
              </a:lnTo>
              <a:lnTo>
                <a:pt x="251620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5532075" y="431310"/>
        <a:ext cx="21106" cy="21106"/>
      </dsp:txXfrm>
    </dsp:sp>
    <dsp:sp modelId="{5BE8D150-2A61-4F4E-93F3-FA63065D7311}">
      <dsp:nvSpPr>
        <dsp:cNvPr id="0" name=""/>
        <dsp:cNvSpPr/>
      </dsp:nvSpPr>
      <dsp:spPr>
        <a:xfrm>
          <a:off x="778030" y="611335"/>
          <a:ext cx="446937" cy="2065856"/>
        </a:xfrm>
        <a:custGeom>
          <a:avLst/>
          <a:gdLst/>
          <a:ahLst/>
          <a:cxnLst/>
          <a:rect l="0" t="0" r="0" b="0"/>
          <a:pathLst>
            <a:path>
              <a:moveTo>
                <a:pt x="0" y="2065856"/>
              </a:moveTo>
              <a:lnTo>
                <a:pt x="223468" y="2065856"/>
              </a:lnTo>
              <a:lnTo>
                <a:pt x="223468" y="0"/>
              </a:lnTo>
              <a:lnTo>
                <a:pt x="446937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700" kern="1200"/>
        </a:p>
      </dsp:txBody>
      <dsp:txXfrm>
        <a:off x="948657" y="1591422"/>
        <a:ext cx="105682" cy="105682"/>
      </dsp:txXfrm>
    </dsp:sp>
    <dsp:sp modelId="{D4F0F8E5-DE43-413A-A882-6310E66F9AF9}">
      <dsp:nvSpPr>
        <dsp:cNvPr id="0" name=""/>
        <dsp:cNvSpPr/>
      </dsp:nvSpPr>
      <dsp:spPr>
        <a:xfrm rot="16200000">
          <a:off x="-703589" y="2432605"/>
          <a:ext cx="2474067" cy="48917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>
              <a:solidFill>
                <a:schemeClr val="accent2">
                  <a:lumMod val="75000"/>
                </a:schemeClr>
              </a:solidFill>
              <a:latin typeface="Calibri"/>
              <a:ea typeface="+mn-ea"/>
              <a:cs typeface="+mn-cs"/>
            </a:rPr>
            <a:t>Sono inammissibili</a:t>
          </a:r>
        </a:p>
      </dsp:txBody>
      <dsp:txXfrm>
        <a:off x="-703589" y="2432605"/>
        <a:ext cx="2474067" cy="489171"/>
      </dsp:txXfrm>
    </dsp:sp>
    <dsp:sp modelId="{FC437DF4-8E46-450D-AC09-834BD50F7382}">
      <dsp:nvSpPr>
        <dsp:cNvPr id="0" name=""/>
        <dsp:cNvSpPr/>
      </dsp:nvSpPr>
      <dsp:spPr>
        <a:xfrm>
          <a:off x="1224967" y="345116"/>
          <a:ext cx="4191851" cy="53243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>
              <a:latin typeface="Calibri"/>
              <a:ea typeface="+mn-ea"/>
              <a:cs typeface="+mn-cs"/>
            </a:rPr>
            <a:t>a) le istanze prive dei requisiti di cui all'art. 3, comma 1:</a:t>
          </a:r>
        </a:p>
      </dsp:txBody>
      <dsp:txXfrm>
        <a:off x="1224967" y="345116"/>
        <a:ext cx="4191851" cy="532437"/>
      </dsp:txXfrm>
    </dsp:sp>
    <dsp:sp modelId="{36B8BF0B-9CDC-449C-AB0F-AB15C705F9A9}">
      <dsp:nvSpPr>
        <dsp:cNvPr id="0" name=""/>
        <dsp:cNvSpPr/>
      </dsp:nvSpPr>
      <dsp:spPr>
        <a:xfrm>
          <a:off x="5668439" y="6172"/>
          <a:ext cx="3045413" cy="53243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err="1">
              <a:latin typeface="Calibri"/>
              <a:ea typeface="+mn-ea"/>
              <a:cs typeface="+mn-cs"/>
            </a:rPr>
            <a:t>lett</a:t>
          </a:r>
          <a:r>
            <a:rPr lang="it-IT" sz="1200" kern="1200" dirty="0">
              <a:latin typeface="Calibri"/>
              <a:ea typeface="+mn-ea"/>
              <a:cs typeface="+mn-cs"/>
            </a:rPr>
            <a:t>. a) dati identificativi dell'istante ed eventualmente del suo legale rappresentante</a:t>
          </a:r>
        </a:p>
      </dsp:txBody>
      <dsp:txXfrm>
        <a:off x="5668439" y="6172"/>
        <a:ext cx="3045413" cy="532437"/>
      </dsp:txXfrm>
    </dsp:sp>
    <dsp:sp modelId="{2B9F6D6E-F931-4E56-B79E-4CBA83F90506}">
      <dsp:nvSpPr>
        <dsp:cNvPr id="0" name=""/>
        <dsp:cNvSpPr/>
      </dsp:nvSpPr>
      <dsp:spPr>
        <a:xfrm>
          <a:off x="5668439" y="671719"/>
          <a:ext cx="3045413" cy="53243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err="1">
              <a:latin typeface="Calibri"/>
              <a:ea typeface="+mn-ea"/>
              <a:cs typeface="+mn-cs"/>
            </a:rPr>
            <a:t>lett</a:t>
          </a:r>
          <a:r>
            <a:rPr lang="it-IT" sz="1200" kern="1200" dirty="0">
              <a:latin typeface="Calibri"/>
              <a:ea typeface="+mn-ea"/>
              <a:cs typeface="+mn-cs"/>
            </a:rPr>
            <a:t>. c) circostanziata e specifica descrizione della fattispecie</a:t>
          </a:r>
        </a:p>
      </dsp:txBody>
      <dsp:txXfrm>
        <a:off x="5668439" y="671719"/>
        <a:ext cx="3045413" cy="532437"/>
      </dsp:txXfrm>
    </dsp:sp>
    <dsp:sp modelId="{AC64BAF4-0BA3-4B2C-8A60-EA65D12ECB42}">
      <dsp:nvSpPr>
        <dsp:cNvPr id="0" name=""/>
        <dsp:cNvSpPr/>
      </dsp:nvSpPr>
      <dsp:spPr>
        <a:xfrm>
          <a:off x="1224967" y="1010663"/>
          <a:ext cx="4191851" cy="53243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>
              <a:latin typeface="Calibri"/>
              <a:ea typeface="+mn-ea"/>
              <a:cs typeface="+mn-cs"/>
            </a:rPr>
            <a:t>b) non presentate preventivamente ex art. 2, comma 2</a:t>
          </a:r>
        </a:p>
      </dsp:txBody>
      <dsp:txXfrm>
        <a:off x="1224967" y="1010663"/>
        <a:ext cx="4191851" cy="532437"/>
      </dsp:txXfrm>
    </dsp:sp>
    <dsp:sp modelId="{A7C4B209-EE6C-4F79-8F8E-9FBB29C4CD4B}">
      <dsp:nvSpPr>
        <dsp:cNvPr id="0" name=""/>
        <dsp:cNvSpPr/>
      </dsp:nvSpPr>
      <dsp:spPr>
        <a:xfrm>
          <a:off x="1224967" y="1676209"/>
          <a:ext cx="4191851" cy="53243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>
              <a:latin typeface="Calibri"/>
              <a:ea typeface="+mn-ea"/>
              <a:cs typeface="+mn-cs"/>
            </a:rPr>
            <a:t>c) non ricorrono obiettive condizioni di incertezza (art. 11, comma 4)</a:t>
          </a:r>
        </a:p>
      </dsp:txBody>
      <dsp:txXfrm>
        <a:off x="1224967" y="1676209"/>
        <a:ext cx="4191851" cy="532437"/>
      </dsp:txXfrm>
    </dsp:sp>
    <dsp:sp modelId="{EAB1ED6F-BDB3-4F30-859C-6E8F57D5F3F7}">
      <dsp:nvSpPr>
        <dsp:cNvPr id="0" name=""/>
        <dsp:cNvSpPr/>
      </dsp:nvSpPr>
      <dsp:spPr>
        <a:xfrm>
          <a:off x="1224967" y="2341756"/>
          <a:ext cx="4203866" cy="6832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>
              <a:latin typeface="Calibri"/>
              <a:ea typeface="+mn-ea"/>
              <a:cs typeface="+mn-cs"/>
            </a:rPr>
            <a:t>d) medesima questione sulla quale il contribuente ha già ottenuto un  parere se non emergono elementi di fatto e diritto non rappresentati precedentemente</a:t>
          </a:r>
        </a:p>
      </dsp:txBody>
      <dsp:txXfrm>
        <a:off x="1224967" y="2341756"/>
        <a:ext cx="4203866" cy="683212"/>
      </dsp:txXfrm>
    </dsp:sp>
    <dsp:sp modelId="{C1E83DD6-CA6F-4133-921B-4AF56C337911}">
      <dsp:nvSpPr>
        <dsp:cNvPr id="0" name=""/>
        <dsp:cNvSpPr/>
      </dsp:nvSpPr>
      <dsp:spPr>
        <a:xfrm>
          <a:off x="1224967" y="3158078"/>
          <a:ext cx="4191851" cy="53243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>
              <a:latin typeface="Calibri"/>
              <a:ea typeface="+mn-ea"/>
              <a:cs typeface="+mn-cs"/>
            </a:rPr>
            <a:t>e) vertono su materie oggetto delle procedure di cui:</a:t>
          </a:r>
        </a:p>
      </dsp:txBody>
      <dsp:txXfrm>
        <a:off x="1224967" y="3158078"/>
        <a:ext cx="4191851" cy="532437"/>
      </dsp:txXfrm>
    </dsp:sp>
    <dsp:sp modelId="{CA118920-6920-4AE8-9EE4-CBDD3624E3A2}">
      <dsp:nvSpPr>
        <dsp:cNvPr id="0" name=""/>
        <dsp:cNvSpPr/>
      </dsp:nvSpPr>
      <dsp:spPr>
        <a:xfrm>
          <a:off x="5668439" y="2486360"/>
          <a:ext cx="3045413" cy="53243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>
              <a:latin typeface="Calibri"/>
              <a:ea typeface="+mn-ea"/>
              <a:cs typeface="+mn-cs"/>
            </a:rPr>
            <a:t>all'art. 31-ter DPR 600 (accordi preventivi imprese con attività internazionale)</a:t>
          </a:r>
        </a:p>
      </dsp:txBody>
      <dsp:txXfrm>
        <a:off x="5668439" y="2486360"/>
        <a:ext cx="3045413" cy="532437"/>
      </dsp:txXfrm>
    </dsp:sp>
    <dsp:sp modelId="{70493476-9427-496F-B598-6F701998A8F3}">
      <dsp:nvSpPr>
        <dsp:cNvPr id="0" name=""/>
        <dsp:cNvSpPr/>
      </dsp:nvSpPr>
      <dsp:spPr>
        <a:xfrm>
          <a:off x="5668439" y="3151907"/>
          <a:ext cx="3045413" cy="53243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>
              <a:latin typeface="Calibri"/>
              <a:ea typeface="+mn-ea"/>
              <a:cs typeface="+mn-cs"/>
            </a:rPr>
            <a:t>all'art. 2 D. LGS. 147/2015 (interpello sui nuovi investimenti)</a:t>
          </a:r>
        </a:p>
      </dsp:txBody>
      <dsp:txXfrm>
        <a:off x="5668439" y="3151907"/>
        <a:ext cx="3045413" cy="532437"/>
      </dsp:txXfrm>
    </dsp:sp>
    <dsp:sp modelId="{C6411814-0AB2-4532-9595-8B17F887F807}">
      <dsp:nvSpPr>
        <dsp:cNvPr id="0" name=""/>
        <dsp:cNvSpPr/>
      </dsp:nvSpPr>
      <dsp:spPr>
        <a:xfrm>
          <a:off x="5668439" y="3817453"/>
          <a:ext cx="3045413" cy="53243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>
              <a:latin typeface="Calibri"/>
              <a:ea typeface="+mn-ea"/>
              <a:cs typeface="+mn-cs"/>
            </a:rPr>
            <a:t>art. 6 D. LGS. 128/2015 (regime ADEMPIMENTO COLLABORATIVO) </a:t>
          </a:r>
        </a:p>
      </dsp:txBody>
      <dsp:txXfrm>
        <a:off x="5668439" y="3817453"/>
        <a:ext cx="3045413" cy="532437"/>
      </dsp:txXfrm>
    </dsp:sp>
    <dsp:sp modelId="{3E4B2289-A895-41B7-B3FB-11AF19684463}">
      <dsp:nvSpPr>
        <dsp:cNvPr id="0" name=""/>
        <dsp:cNvSpPr/>
      </dsp:nvSpPr>
      <dsp:spPr>
        <a:xfrm>
          <a:off x="1224967" y="3823624"/>
          <a:ext cx="4191851" cy="53243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>
              <a:latin typeface="Calibri"/>
              <a:ea typeface="+mn-ea"/>
              <a:cs typeface="+mn-cs"/>
            </a:rPr>
            <a:t>f) vertono su questioni per le quali sia già avviata attività di controllo alla data di presentazione dell'istanza</a:t>
          </a:r>
        </a:p>
      </dsp:txBody>
      <dsp:txXfrm>
        <a:off x="1224967" y="3823624"/>
        <a:ext cx="4191851" cy="532437"/>
      </dsp:txXfrm>
    </dsp:sp>
    <dsp:sp modelId="{3C546BC2-0925-4110-877E-3B7C50C6E94A}">
      <dsp:nvSpPr>
        <dsp:cNvPr id="0" name=""/>
        <dsp:cNvSpPr/>
      </dsp:nvSpPr>
      <dsp:spPr>
        <a:xfrm>
          <a:off x="1224967" y="4489170"/>
          <a:ext cx="4191851" cy="53243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>
              <a:latin typeface="Calibri"/>
              <a:ea typeface="+mn-ea"/>
              <a:cs typeface="+mn-cs"/>
            </a:rPr>
            <a:t>g) il contribuente non provvede alla regolarizzazione dei dati carenti (art. 3, comma 3) entro 30 gg. dalla richiesta</a:t>
          </a:r>
        </a:p>
      </dsp:txBody>
      <dsp:txXfrm>
        <a:off x="1224967" y="4489170"/>
        <a:ext cx="4191851" cy="532437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A6AC76-FBA9-454E-8250-3B817E2B099C}">
      <dsp:nvSpPr>
        <dsp:cNvPr id="0" name=""/>
        <dsp:cNvSpPr/>
      </dsp:nvSpPr>
      <dsp:spPr>
        <a:xfrm>
          <a:off x="0" y="0"/>
          <a:ext cx="8266043" cy="482406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4800" kern="1200" dirty="0" smtClean="0"/>
            <a:t>Direzione Regionale</a:t>
          </a:r>
          <a:endParaRPr lang="it-IT" sz="4800" kern="1200" dirty="0"/>
        </a:p>
      </dsp:txBody>
      <dsp:txXfrm>
        <a:off x="0" y="0"/>
        <a:ext cx="8266043" cy="1447219"/>
      </dsp:txXfrm>
    </dsp:sp>
    <dsp:sp modelId="{3736B6B0-867B-4B55-9588-171A29E81B2A}">
      <dsp:nvSpPr>
        <dsp:cNvPr id="0" name=""/>
        <dsp:cNvSpPr/>
      </dsp:nvSpPr>
      <dsp:spPr>
        <a:xfrm>
          <a:off x="170683" y="1328158"/>
          <a:ext cx="7999678" cy="7839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domicilio fiscale soggetto istante</a:t>
          </a:r>
          <a:r>
            <a:rPr lang="it-IT" sz="1700" kern="1200" dirty="0" smtClean="0"/>
            <a:t>	</a:t>
          </a:r>
          <a:endParaRPr lang="it-IT" sz="17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000" kern="1200" dirty="0" smtClean="0"/>
            <a:t>Per tributi erariali</a:t>
          </a:r>
          <a:endParaRPr lang="it-IT" sz="2000" kern="1200" dirty="0"/>
        </a:p>
      </dsp:txBody>
      <dsp:txXfrm>
        <a:off x="193643" y="1351118"/>
        <a:ext cx="7953758" cy="737990"/>
      </dsp:txXfrm>
    </dsp:sp>
    <dsp:sp modelId="{A6397140-DFDE-4CD2-86D6-C75D067EF491}">
      <dsp:nvSpPr>
        <dsp:cNvPr id="0" name=""/>
        <dsp:cNvSpPr/>
      </dsp:nvSpPr>
      <dsp:spPr>
        <a:xfrm>
          <a:off x="137222" y="2352451"/>
          <a:ext cx="7999678" cy="13251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Ambito in cui opera l’ufficio competente ad applicare la norma tributaria oggetto di interpello</a:t>
          </a:r>
          <a:endParaRPr lang="it-IT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000" kern="1200" dirty="0" smtClean="0"/>
            <a:t>Per fattispecie di natura catastale, imposta ipotecaria, tasse ipotecarie e tributi speciali catastali</a:t>
          </a:r>
          <a:endParaRPr lang="it-IT" sz="2000" kern="1200" dirty="0"/>
        </a:p>
      </dsp:txBody>
      <dsp:txXfrm>
        <a:off x="176035" y="2391264"/>
        <a:ext cx="7922052" cy="1247551"/>
      </dsp:txXfrm>
    </dsp:sp>
    <dsp:sp modelId="{F2BE96ED-04A0-4080-9916-A73C19E8A3A3}">
      <dsp:nvSpPr>
        <dsp:cNvPr id="0" name=""/>
        <dsp:cNvSpPr/>
      </dsp:nvSpPr>
      <dsp:spPr>
        <a:xfrm>
          <a:off x="137222" y="3798230"/>
          <a:ext cx="7999678" cy="7839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43815" rIns="58420" bIns="43815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300" kern="1200" dirty="0" smtClean="0"/>
            <a:t>Domicilio fiscale della stabile organizzazione per i soggetti non residenti</a:t>
          </a:r>
          <a:endParaRPr lang="it-IT" sz="2300" kern="1200" dirty="0"/>
        </a:p>
      </dsp:txBody>
      <dsp:txXfrm>
        <a:off x="160182" y="3821190"/>
        <a:ext cx="7953758" cy="73799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512F12-E6E9-41C8-A166-DE1A1824860A}">
      <dsp:nvSpPr>
        <dsp:cNvPr id="0" name=""/>
        <dsp:cNvSpPr/>
      </dsp:nvSpPr>
      <dsp:spPr>
        <a:xfrm>
          <a:off x="0" y="107462"/>
          <a:ext cx="8915400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4800" kern="1200" dirty="0" smtClean="0"/>
            <a:t>Divisione Contribuenti </a:t>
          </a:r>
          <a:endParaRPr lang="it-IT" sz="4800" kern="1200" dirty="0"/>
        </a:p>
      </dsp:txBody>
      <dsp:txXfrm>
        <a:off x="59399" y="166861"/>
        <a:ext cx="8796602" cy="1098002"/>
      </dsp:txXfrm>
    </dsp:sp>
    <dsp:sp modelId="{EEB646D8-623A-4C58-95C7-A382C9F4FE12}">
      <dsp:nvSpPr>
        <dsp:cNvPr id="0" name=""/>
        <dsp:cNvSpPr/>
      </dsp:nvSpPr>
      <dsp:spPr>
        <a:xfrm>
          <a:off x="0" y="1324262"/>
          <a:ext cx="8915400" cy="29600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3064" tIns="45720" rIns="256032" bIns="45720" numCol="1" spcCol="1270" anchor="t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t-IT" sz="3600" kern="1200" dirty="0" smtClean="0"/>
            <a:t>Amministrazioni centrali dello Stato	</a:t>
          </a:r>
          <a:endParaRPr lang="it-IT" sz="3600" kern="1200" dirty="0"/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t-IT" sz="3600" kern="1200" dirty="0" smtClean="0"/>
            <a:t>Enti pubblici a rilevanza nazionale</a:t>
          </a:r>
          <a:endParaRPr lang="it-IT" sz="3600" kern="1200" dirty="0"/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t-IT" sz="3600" kern="1200" dirty="0" smtClean="0"/>
            <a:t>Soggetti non residenti</a:t>
          </a:r>
          <a:endParaRPr lang="it-IT" sz="3600" kern="1200" dirty="0"/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t-IT" sz="3600" kern="1200" dirty="0" smtClean="0"/>
            <a:t>Soggetti di più rilevanti dimensioni</a:t>
          </a:r>
          <a:endParaRPr lang="it-IT" sz="3600" kern="1200" dirty="0"/>
        </a:p>
      </dsp:txBody>
      <dsp:txXfrm>
        <a:off x="0" y="1324262"/>
        <a:ext cx="8915400" cy="2960099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A82957-463B-4064-909F-247F0A637F2C}">
      <dsp:nvSpPr>
        <dsp:cNvPr id="0" name=""/>
        <dsp:cNvSpPr/>
      </dsp:nvSpPr>
      <dsp:spPr>
        <a:xfrm>
          <a:off x="-187222" y="0"/>
          <a:ext cx="7431232" cy="101387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Soggetti legittimati a presentare istanze di consulenza giuridica sono:</a:t>
          </a:r>
          <a:endParaRPr lang="it-IT" sz="24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-157527" y="29695"/>
        <a:ext cx="6125957" cy="954482"/>
      </dsp:txXfrm>
    </dsp:sp>
    <dsp:sp modelId="{B60A618A-30D0-4DBD-90BC-5168900CFA04}">
      <dsp:nvSpPr>
        <dsp:cNvPr id="0" name=""/>
        <dsp:cNvSpPr/>
      </dsp:nvSpPr>
      <dsp:spPr>
        <a:xfrm>
          <a:off x="746868" y="1198213"/>
          <a:ext cx="6682342" cy="10138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50000"/>
                <a:hueOff val="8728"/>
                <a:satOff val="12317"/>
                <a:lumOff val="15495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8728"/>
                <a:satOff val="12317"/>
                <a:lumOff val="15495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8728"/>
                <a:satOff val="12317"/>
                <a:lumOff val="1549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• gli</a:t>
          </a:r>
          <a:r>
            <a:rPr lang="it-IT" sz="1900" kern="1200" dirty="0" smtClean="0"/>
            <a:t> </a:t>
          </a:r>
          <a:r>
            <a:rPr lang="it-IT" sz="19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uffici dell'Amministrazione Finanziaria </a:t>
          </a:r>
          <a:r>
            <a:rPr lang="it-IT" sz="1900" b="1" kern="1200" cap="none" spc="0" dirty="0" smtClean="0">
              <a:ln w="0"/>
              <a:solidFill>
                <a:srgbClr val="E3600F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(consulenza interna)</a:t>
          </a:r>
          <a:endParaRPr lang="it-IT" sz="1900" b="1" kern="1200" cap="none" spc="0" dirty="0">
            <a:ln w="0"/>
            <a:solidFill>
              <a:srgbClr val="E3600F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776563" y="1227908"/>
        <a:ext cx="5404289" cy="954482"/>
      </dsp:txXfrm>
    </dsp:sp>
    <dsp:sp modelId="{5BCA81E7-E99D-490C-9078-A33B3A413A32}">
      <dsp:nvSpPr>
        <dsp:cNvPr id="0" name=""/>
        <dsp:cNvSpPr/>
      </dsp:nvSpPr>
      <dsp:spPr>
        <a:xfrm>
          <a:off x="1298161" y="2396426"/>
          <a:ext cx="6682342" cy="101387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kern="1200" dirty="0" smtClean="0"/>
            <a:t>• le Associazioni sindacali e di categoria e gli Ordini professionali </a:t>
          </a:r>
          <a:r>
            <a:rPr lang="it-IT" sz="1900" b="1" kern="1200" dirty="0" smtClean="0">
              <a:solidFill>
                <a:srgbClr val="E3600F"/>
              </a:solidFill>
            </a:rPr>
            <a:t>(consulenza esterna)</a:t>
          </a:r>
          <a:endParaRPr lang="it-IT" sz="1900" b="1" kern="1200" dirty="0">
            <a:solidFill>
              <a:srgbClr val="E3600F"/>
            </a:solidFill>
          </a:endParaRPr>
        </a:p>
      </dsp:txBody>
      <dsp:txXfrm>
        <a:off x="1327856" y="2426121"/>
        <a:ext cx="5412641" cy="954482"/>
      </dsp:txXfrm>
    </dsp:sp>
    <dsp:sp modelId="{E57A4846-9E7C-48C1-9305-B434A849CBF6}">
      <dsp:nvSpPr>
        <dsp:cNvPr id="0" name=""/>
        <dsp:cNvSpPr/>
      </dsp:nvSpPr>
      <dsp:spPr>
        <a:xfrm>
          <a:off x="1857808" y="3594639"/>
          <a:ext cx="6682342" cy="10138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50000"/>
                <a:hueOff val="8728"/>
                <a:satOff val="12317"/>
                <a:lumOff val="15495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8728"/>
                <a:satOff val="12317"/>
                <a:lumOff val="15495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8728"/>
                <a:satOff val="12317"/>
                <a:lumOff val="1549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• gli enti pubblici, comprese le Amministrazioni dello Stato </a:t>
          </a:r>
          <a:r>
            <a:rPr lang="it-IT" sz="2000" b="1" kern="1200" cap="none" spc="0" dirty="0" smtClean="0">
              <a:ln w="0"/>
              <a:solidFill>
                <a:srgbClr val="E3600F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(consulenza esterna)</a:t>
          </a:r>
          <a:endParaRPr lang="it-IT" sz="1900" b="1" kern="1200" cap="none" spc="0" dirty="0">
            <a:ln w="0"/>
            <a:solidFill>
              <a:srgbClr val="E3600F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1887503" y="3624334"/>
        <a:ext cx="5404289" cy="954482"/>
      </dsp:txXfrm>
    </dsp:sp>
    <dsp:sp modelId="{166D13D2-C553-46E0-B1A1-4434BC281559}">
      <dsp:nvSpPr>
        <dsp:cNvPr id="0" name=""/>
        <dsp:cNvSpPr/>
      </dsp:nvSpPr>
      <dsp:spPr>
        <a:xfrm>
          <a:off x="6210547" y="776534"/>
          <a:ext cx="659017" cy="65901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3000" kern="1200"/>
        </a:p>
      </dsp:txBody>
      <dsp:txXfrm>
        <a:off x="6358826" y="776534"/>
        <a:ext cx="362459" cy="495910"/>
      </dsp:txXfrm>
    </dsp:sp>
    <dsp:sp modelId="{F2A3A7AC-16D8-42EB-B558-0CEA19E3EA01}">
      <dsp:nvSpPr>
        <dsp:cNvPr id="0" name=""/>
        <dsp:cNvSpPr/>
      </dsp:nvSpPr>
      <dsp:spPr>
        <a:xfrm>
          <a:off x="6770193" y="1974747"/>
          <a:ext cx="659017" cy="65901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3000" kern="1200"/>
        </a:p>
      </dsp:txBody>
      <dsp:txXfrm>
        <a:off x="6918472" y="1974747"/>
        <a:ext cx="362459" cy="495910"/>
      </dsp:txXfrm>
    </dsp:sp>
    <dsp:sp modelId="{692C123E-6735-41C6-925E-52A4CDEEC5CA}">
      <dsp:nvSpPr>
        <dsp:cNvPr id="0" name=""/>
        <dsp:cNvSpPr/>
      </dsp:nvSpPr>
      <dsp:spPr>
        <a:xfrm>
          <a:off x="7321487" y="3172960"/>
          <a:ext cx="659017" cy="65901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3000" kern="1200"/>
        </a:p>
      </dsp:txBody>
      <dsp:txXfrm>
        <a:off x="7469766" y="3172960"/>
        <a:ext cx="362459" cy="49591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1BCA27-981A-4174-84FD-B1BDEE640F37}">
      <dsp:nvSpPr>
        <dsp:cNvPr id="0" name=""/>
        <dsp:cNvSpPr/>
      </dsp:nvSpPr>
      <dsp:spPr>
        <a:xfrm>
          <a:off x="0" y="50861"/>
          <a:ext cx="8204562" cy="128295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400" kern="1200" dirty="0" smtClean="0"/>
            <a:t>Associazioni di categoria e Ordini professionali e possono presentare</a:t>
          </a:r>
          <a:endParaRPr lang="it-IT" sz="3400" kern="1200" dirty="0"/>
        </a:p>
      </dsp:txBody>
      <dsp:txXfrm>
        <a:off x="37577" y="88438"/>
        <a:ext cx="8129408" cy="1207804"/>
      </dsp:txXfrm>
    </dsp:sp>
    <dsp:sp modelId="{FD4A4493-2E86-4218-BF7F-B6A3B3BCF5D7}">
      <dsp:nvSpPr>
        <dsp:cNvPr id="0" name=""/>
        <dsp:cNvSpPr/>
      </dsp:nvSpPr>
      <dsp:spPr>
        <a:xfrm>
          <a:off x="23502" y="1427417"/>
          <a:ext cx="3936930" cy="128295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400" kern="1200" dirty="0" smtClean="0"/>
            <a:t>istanze di interpello </a:t>
          </a:r>
          <a:endParaRPr lang="it-IT" sz="3400" kern="1200" dirty="0"/>
        </a:p>
      </dsp:txBody>
      <dsp:txXfrm>
        <a:off x="61079" y="1464994"/>
        <a:ext cx="3861776" cy="1207804"/>
      </dsp:txXfrm>
    </dsp:sp>
    <dsp:sp modelId="{7EFA3E32-47A5-45FD-BA8F-F1C388364DE7}">
      <dsp:nvSpPr>
        <dsp:cNvPr id="0" name=""/>
        <dsp:cNvSpPr/>
      </dsp:nvSpPr>
      <dsp:spPr>
        <a:xfrm>
          <a:off x="3030" y="2852939"/>
          <a:ext cx="3936930" cy="128295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qualora riguardino un loro caso concreto o su procura del cliente </a:t>
          </a:r>
          <a:endParaRPr lang="it-IT" sz="2400" kern="1200" dirty="0"/>
        </a:p>
      </dsp:txBody>
      <dsp:txXfrm>
        <a:off x="40607" y="2890516"/>
        <a:ext cx="3861776" cy="1207804"/>
      </dsp:txXfrm>
    </dsp:sp>
    <dsp:sp modelId="{9F46C37E-4C4D-432E-8DA4-CE2C42429BF3}">
      <dsp:nvSpPr>
        <dsp:cNvPr id="0" name=""/>
        <dsp:cNvSpPr/>
      </dsp:nvSpPr>
      <dsp:spPr>
        <a:xfrm>
          <a:off x="4270663" y="1427417"/>
          <a:ext cx="3936930" cy="128295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400" kern="1200" dirty="0" smtClean="0"/>
            <a:t>richieste di consulenza</a:t>
          </a:r>
          <a:endParaRPr lang="it-IT" sz="3400" kern="1200" dirty="0"/>
        </a:p>
      </dsp:txBody>
      <dsp:txXfrm>
        <a:off x="4308240" y="1464994"/>
        <a:ext cx="3861776" cy="1207804"/>
      </dsp:txXfrm>
    </dsp:sp>
    <dsp:sp modelId="{0416AF2C-E6E0-4064-9C53-C7FCB965AE7A}">
      <dsp:nvSpPr>
        <dsp:cNvPr id="0" name=""/>
        <dsp:cNvSpPr/>
      </dsp:nvSpPr>
      <dsp:spPr>
        <a:xfrm>
          <a:off x="4270663" y="2852939"/>
          <a:ext cx="3936930" cy="128295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riferite a quesiti di interesse generale della categoria rappresentata</a:t>
          </a:r>
          <a:endParaRPr lang="it-IT" sz="2400" kern="1200" dirty="0"/>
        </a:p>
      </dsp:txBody>
      <dsp:txXfrm>
        <a:off x="4308240" y="2890516"/>
        <a:ext cx="3861776" cy="1207804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9E197B-9301-471C-B12F-154AD02846D5}">
      <dsp:nvSpPr>
        <dsp:cNvPr id="0" name=""/>
        <dsp:cNvSpPr/>
      </dsp:nvSpPr>
      <dsp:spPr>
        <a:xfrm>
          <a:off x="4513" y="306983"/>
          <a:ext cx="6313953" cy="166943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kern="1200" dirty="0" smtClean="0"/>
            <a:t>Secondo la rilevanza territoriale del soggetto richiedente o della complessità o novità delle questioni interpretative prospettate</a:t>
          </a:r>
          <a:endParaRPr lang="it-IT" sz="2600" kern="1200" dirty="0"/>
        </a:p>
      </dsp:txBody>
      <dsp:txXfrm>
        <a:off x="53409" y="355879"/>
        <a:ext cx="6216161" cy="1571647"/>
      </dsp:txXfrm>
    </dsp:sp>
    <dsp:sp modelId="{CC09149B-8EC6-4D32-B91E-B8CEA7ACEEA7}">
      <dsp:nvSpPr>
        <dsp:cNvPr id="0" name=""/>
        <dsp:cNvSpPr/>
      </dsp:nvSpPr>
      <dsp:spPr>
        <a:xfrm>
          <a:off x="635908" y="1976422"/>
          <a:ext cx="631395" cy="12520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2079"/>
              </a:lnTo>
              <a:lnTo>
                <a:pt x="631395" y="125207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A5B1FF-91A9-4000-90EC-B8391D7FAF23}">
      <dsp:nvSpPr>
        <dsp:cNvPr id="0" name=""/>
        <dsp:cNvSpPr/>
      </dsp:nvSpPr>
      <dsp:spPr>
        <a:xfrm>
          <a:off x="1267303" y="2393782"/>
          <a:ext cx="6937094" cy="1669439"/>
        </a:xfrm>
        <a:prstGeom prst="roundRect">
          <a:avLst>
            <a:gd name="adj" fmla="val 10000"/>
          </a:avLst>
        </a:prstGeom>
        <a:solidFill>
          <a:srgbClr val="990033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33020" rIns="49530" bIns="33020" numCol="1" spcCol="1270" anchor="t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kern="1200" dirty="0" smtClean="0"/>
            <a:t>La competenza a fornire la consulenza giuridica è</a:t>
          </a:r>
          <a:endParaRPr lang="it-IT" sz="26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000" kern="1200" dirty="0" smtClean="0"/>
            <a:t>attribuita alle Direzioni regionali</a:t>
          </a:r>
          <a:endParaRPr lang="it-IT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000" kern="1200" dirty="0" smtClean="0"/>
            <a:t>oppure alla Divisione Contribuenti </a:t>
          </a:r>
          <a:endParaRPr lang="it-IT" sz="2000" kern="1200" dirty="0"/>
        </a:p>
      </dsp:txBody>
      <dsp:txXfrm>
        <a:off x="1316199" y="2442678"/>
        <a:ext cx="6839302" cy="1571647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DBF8FB-8028-48FC-87A4-11E33780E517}">
      <dsp:nvSpPr>
        <dsp:cNvPr id="0" name=""/>
        <dsp:cNvSpPr/>
      </dsp:nvSpPr>
      <dsp:spPr>
        <a:xfrm>
          <a:off x="0" y="58881"/>
          <a:ext cx="7994600" cy="623610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kern="1200" dirty="0" smtClean="0"/>
            <a:t>Direzione Regionale</a:t>
          </a:r>
          <a:endParaRPr lang="it-IT" sz="2600" kern="1200" dirty="0"/>
        </a:p>
      </dsp:txBody>
      <dsp:txXfrm>
        <a:off x="30442" y="89323"/>
        <a:ext cx="7933716" cy="562726"/>
      </dsp:txXfrm>
    </dsp:sp>
    <dsp:sp modelId="{088327AD-F56D-4452-805C-A942ECEBB31F}">
      <dsp:nvSpPr>
        <dsp:cNvPr id="0" name=""/>
        <dsp:cNvSpPr/>
      </dsp:nvSpPr>
      <dsp:spPr>
        <a:xfrm>
          <a:off x="0" y="682491"/>
          <a:ext cx="7994600" cy="12647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3829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t-IT" sz="2000" kern="1200" dirty="0" smtClean="0"/>
            <a:t>Associazioni sindacali e di categoria e Ordini professionali che esprimo interessi diffusi in regione</a:t>
          </a:r>
          <a:endParaRPr lang="it-IT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t-IT" sz="2000" kern="1200" dirty="0" smtClean="0"/>
            <a:t>Quesiti per cui non ritengono di interessare Divisione Contribuenti</a:t>
          </a:r>
          <a:endParaRPr lang="it-IT" sz="2000" kern="1200" dirty="0"/>
        </a:p>
      </dsp:txBody>
      <dsp:txXfrm>
        <a:off x="0" y="682491"/>
        <a:ext cx="7994600" cy="1264770"/>
      </dsp:txXfrm>
    </dsp:sp>
    <dsp:sp modelId="{46704B7E-CE17-4A7B-9B6F-D35066CC4899}">
      <dsp:nvSpPr>
        <dsp:cNvPr id="0" name=""/>
        <dsp:cNvSpPr/>
      </dsp:nvSpPr>
      <dsp:spPr>
        <a:xfrm>
          <a:off x="0" y="1947262"/>
          <a:ext cx="7994600" cy="623610"/>
        </a:xfrm>
        <a:prstGeom prst="roundRect">
          <a:avLst/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kern="1200" dirty="0" smtClean="0"/>
            <a:t>Divisione Contribuenti </a:t>
          </a:r>
          <a:endParaRPr lang="it-IT" sz="2600" kern="1200" dirty="0"/>
        </a:p>
      </dsp:txBody>
      <dsp:txXfrm>
        <a:off x="30442" y="1977704"/>
        <a:ext cx="7933716" cy="562726"/>
      </dsp:txXfrm>
    </dsp:sp>
    <dsp:sp modelId="{41D6586E-13F1-414F-90DF-2B696FAE17E5}">
      <dsp:nvSpPr>
        <dsp:cNvPr id="0" name=""/>
        <dsp:cNvSpPr/>
      </dsp:nvSpPr>
      <dsp:spPr>
        <a:xfrm>
          <a:off x="0" y="2570872"/>
          <a:ext cx="7994600" cy="1829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3829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t-IT" sz="2000" kern="1200" dirty="0" smtClean="0"/>
            <a:t>Rappresentanze nazionali delle Associazioni sindacali e di categoria e Ordini professionali</a:t>
          </a:r>
          <a:endParaRPr lang="it-IT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t-IT" sz="2000" kern="1200" dirty="0" smtClean="0"/>
            <a:t>Quesiti che presentano particolare complessità, riferiti a norme sulle quali l’Agenzia non si è pronunciata, questioni che sottendono interessi diffusi su tutto il territorio nazionale</a:t>
          </a:r>
          <a:endParaRPr lang="it-IT" sz="2000" kern="1200" dirty="0"/>
        </a:p>
      </dsp:txBody>
      <dsp:txXfrm>
        <a:off x="0" y="2570872"/>
        <a:ext cx="7994600" cy="18298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DD7318-1772-408C-97E1-DFE7D84377E6}">
      <dsp:nvSpPr>
        <dsp:cNvPr id="0" name=""/>
        <dsp:cNvSpPr/>
      </dsp:nvSpPr>
      <dsp:spPr>
        <a:xfrm>
          <a:off x="0" y="360817"/>
          <a:ext cx="72707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4287" tIns="499872" rIns="564287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it-IT" sz="2400" kern="1200" dirty="0"/>
        </a:p>
      </dsp:txBody>
      <dsp:txXfrm>
        <a:off x="0" y="360817"/>
        <a:ext cx="7270700" cy="604800"/>
      </dsp:txXfrm>
    </dsp:sp>
    <dsp:sp modelId="{BAE8F2B2-9C2B-4D46-8A11-55CFF76F27FA}">
      <dsp:nvSpPr>
        <dsp:cNvPr id="0" name=""/>
        <dsp:cNvSpPr/>
      </dsp:nvSpPr>
      <dsp:spPr>
        <a:xfrm>
          <a:off x="0" y="0"/>
          <a:ext cx="6922778" cy="7084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371" tIns="0" rIns="192371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/>
            <a:t>Decreto Legislativo 24/9/2015, n. 156</a:t>
          </a:r>
        </a:p>
      </dsp:txBody>
      <dsp:txXfrm>
        <a:off x="34585" y="34585"/>
        <a:ext cx="6853608" cy="6393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435E7A-A210-4AB2-B32F-A7575D70E611}">
      <dsp:nvSpPr>
        <dsp:cNvPr id="0" name=""/>
        <dsp:cNvSpPr/>
      </dsp:nvSpPr>
      <dsp:spPr>
        <a:xfrm>
          <a:off x="7299771" y="3004726"/>
          <a:ext cx="91440" cy="51254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254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188889-230B-44F2-AE0D-9E52C6312FBA}">
      <dsp:nvSpPr>
        <dsp:cNvPr id="0" name=""/>
        <dsp:cNvSpPr/>
      </dsp:nvSpPr>
      <dsp:spPr>
        <a:xfrm>
          <a:off x="3982915" y="1416985"/>
          <a:ext cx="3362575" cy="4686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5404"/>
              </a:lnTo>
              <a:lnTo>
                <a:pt x="3362575" y="305404"/>
              </a:lnTo>
              <a:lnTo>
                <a:pt x="3362575" y="46866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74B46D-87C7-4751-897D-13262BE1BE79}">
      <dsp:nvSpPr>
        <dsp:cNvPr id="0" name=""/>
        <dsp:cNvSpPr/>
      </dsp:nvSpPr>
      <dsp:spPr>
        <a:xfrm>
          <a:off x="5145817" y="3004726"/>
          <a:ext cx="91440" cy="51254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254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764C96-0475-4601-94AE-1F1A2A2D35A2}">
      <dsp:nvSpPr>
        <dsp:cNvPr id="0" name=""/>
        <dsp:cNvSpPr/>
      </dsp:nvSpPr>
      <dsp:spPr>
        <a:xfrm>
          <a:off x="3982915" y="1416985"/>
          <a:ext cx="1208622" cy="4686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5404"/>
              </a:lnTo>
              <a:lnTo>
                <a:pt x="1208622" y="305404"/>
              </a:lnTo>
              <a:lnTo>
                <a:pt x="1208622" y="46866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C5D4E4-4612-4C67-9BEA-79CCE379A50C}">
      <dsp:nvSpPr>
        <dsp:cNvPr id="0" name=""/>
        <dsp:cNvSpPr/>
      </dsp:nvSpPr>
      <dsp:spPr>
        <a:xfrm>
          <a:off x="2991864" y="3004726"/>
          <a:ext cx="91440" cy="51254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254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AE4A15-3177-4EE7-8E46-83FABF8983C9}">
      <dsp:nvSpPr>
        <dsp:cNvPr id="0" name=""/>
        <dsp:cNvSpPr/>
      </dsp:nvSpPr>
      <dsp:spPr>
        <a:xfrm>
          <a:off x="3037584" y="1416985"/>
          <a:ext cx="945330" cy="468663"/>
        </a:xfrm>
        <a:custGeom>
          <a:avLst/>
          <a:gdLst/>
          <a:ahLst/>
          <a:cxnLst/>
          <a:rect l="0" t="0" r="0" b="0"/>
          <a:pathLst>
            <a:path>
              <a:moveTo>
                <a:pt x="945330" y="0"/>
              </a:moveTo>
              <a:lnTo>
                <a:pt x="945330" y="305404"/>
              </a:lnTo>
              <a:lnTo>
                <a:pt x="0" y="305404"/>
              </a:lnTo>
              <a:lnTo>
                <a:pt x="0" y="46866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39DCD1-9D64-45A3-841E-243758F9860F}">
      <dsp:nvSpPr>
        <dsp:cNvPr id="0" name=""/>
        <dsp:cNvSpPr/>
      </dsp:nvSpPr>
      <dsp:spPr>
        <a:xfrm>
          <a:off x="837910" y="3004726"/>
          <a:ext cx="91440" cy="51254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254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27AA9D-467C-4059-B35D-659C2108CC76}">
      <dsp:nvSpPr>
        <dsp:cNvPr id="0" name=""/>
        <dsp:cNvSpPr/>
      </dsp:nvSpPr>
      <dsp:spPr>
        <a:xfrm>
          <a:off x="883630" y="1416985"/>
          <a:ext cx="3099284" cy="468663"/>
        </a:xfrm>
        <a:custGeom>
          <a:avLst/>
          <a:gdLst/>
          <a:ahLst/>
          <a:cxnLst/>
          <a:rect l="0" t="0" r="0" b="0"/>
          <a:pathLst>
            <a:path>
              <a:moveTo>
                <a:pt x="3099284" y="0"/>
              </a:moveTo>
              <a:lnTo>
                <a:pt x="3099284" y="305404"/>
              </a:lnTo>
              <a:lnTo>
                <a:pt x="0" y="305404"/>
              </a:lnTo>
              <a:lnTo>
                <a:pt x="0" y="46866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25B97E-DA71-4B6F-BB27-6D7B9053A3B7}">
      <dsp:nvSpPr>
        <dsp:cNvPr id="0" name=""/>
        <dsp:cNvSpPr/>
      </dsp:nvSpPr>
      <dsp:spPr>
        <a:xfrm>
          <a:off x="1535785" y="445996"/>
          <a:ext cx="4894259" cy="9709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EA7BAE-E9DA-42D1-8526-32B9032E36D3}">
      <dsp:nvSpPr>
        <dsp:cNvPr id="0" name=""/>
        <dsp:cNvSpPr/>
      </dsp:nvSpPr>
      <dsp:spPr>
        <a:xfrm>
          <a:off x="1731599" y="632019"/>
          <a:ext cx="4894259" cy="9709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/>
            <a:t>Termini per la risposta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/>
            <a:t>(articolo 11, comma 3)</a:t>
          </a:r>
        </a:p>
      </dsp:txBody>
      <dsp:txXfrm>
        <a:off x="1760038" y="660458"/>
        <a:ext cx="4837381" cy="914111"/>
      </dsp:txXfrm>
    </dsp:sp>
    <dsp:sp modelId="{7EAAA427-0E7B-488D-A1BC-3C39CEF6E242}">
      <dsp:nvSpPr>
        <dsp:cNvPr id="0" name=""/>
        <dsp:cNvSpPr/>
      </dsp:nvSpPr>
      <dsp:spPr>
        <a:xfrm>
          <a:off x="2468" y="1885649"/>
          <a:ext cx="1762325" cy="11190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518D367-3124-4F23-8F8C-D196B77F2874}">
      <dsp:nvSpPr>
        <dsp:cNvPr id="0" name=""/>
        <dsp:cNvSpPr/>
      </dsp:nvSpPr>
      <dsp:spPr>
        <a:xfrm>
          <a:off x="198282" y="2071673"/>
          <a:ext cx="1762325" cy="11190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/>
            <a:t>ORDINARI</a:t>
          </a:r>
        </a:p>
      </dsp:txBody>
      <dsp:txXfrm>
        <a:off x="231059" y="2104450"/>
        <a:ext cx="1696771" cy="1053522"/>
      </dsp:txXfrm>
    </dsp:sp>
    <dsp:sp modelId="{11404158-6621-4132-81B4-5BD7C4BE6FFB}">
      <dsp:nvSpPr>
        <dsp:cNvPr id="0" name=""/>
        <dsp:cNvSpPr/>
      </dsp:nvSpPr>
      <dsp:spPr>
        <a:xfrm>
          <a:off x="2468" y="3517269"/>
          <a:ext cx="1762325" cy="1119076"/>
        </a:xfrm>
        <a:prstGeom prst="roundRect">
          <a:avLst>
            <a:gd name="adj" fmla="val 10000"/>
          </a:avLst>
        </a:prstGeom>
        <a:solidFill>
          <a:srgbClr val="E3600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F6E3F94-F36F-4D22-B7BB-38D6040AC83E}">
      <dsp:nvSpPr>
        <dsp:cNvPr id="0" name=""/>
        <dsp:cNvSpPr/>
      </dsp:nvSpPr>
      <dsp:spPr>
        <a:xfrm>
          <a:off x="198282" y="3703292"/>
          <a:ext cx="1762325" cy="11190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/>
            <a:t>90 gg.</a:t>
          </a:r>
        </a:p>
      </dsp:txBody>
      <dsp:txXfrm>
        <a:off x="231059" y="3736069"/>
        <a:ext cx="1696771" cy="1053522"/>
      </dsp:txXfrm>
    </dsp:sp>
    <dsp:sp modelId="{C4B70DD1-5A92-496A-8D29-8303450526C7}">
      <dsp:nvSpPr>
        <dsp:cNvPr id="0" name=""/>
        <dsp:cNvSpPr/>
      </dsp:nvSpPr>
      <dsp:spPr>
        <a:xfrm>
          <a:off x="2156421" y="1885649"/>
          <a:ext cx="1762325" cy="11190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9A47399-10E0-4E0B-A7E0-75E0DF1C712A}">
      <dsp:nvSpPr>
        <dsp:cNvPr id="0" name=""/>
        <dsp:cNvSpPr/>
      </dsp:nvSpPr>
      <dsp:spPr>
        <a:xfrm>
          <a:off x="2352235" y="2071673"/>
          <a:ext cx="1762325" cy="11190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/>
            <a:t>PROBATORI</a:t>
          </a:r>
        </a:p>
      </dsp:txBody>
      <dsp:txXfrm>
        <a:off x="2385012" y="2104450"/>
        <a:ext cx="1696771" cy="1053522"/>
      </dsp:txXfrm>
    </dsp:sp>
    <dsp:sp modelId="{444FD158-BE20-4EC7-A766-CE740BC0FCDC}">
      <dsp:nvSpPr>
        <dsp:cNvPr id="0" name=""/>
        <dsp:cNvSpPr/>
      </dsp:nvSpPr>
      <dsp:spPr>
        <a:xfrm>
          <a:off x="2156421" y="3517269"/>
          <a:ext cx="1762325" cy="1119076"/>
        </a:xfrm>
        <a:prstGeom prst="roundRect">
          <a:avLst>
            <a:gd name="adj" fmla="val 10000"/>
          </a:avLst>
        </a:prstGeom>
        <a:solidFill>
          <a:srgbClr val="E3600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F7B207B-0385-4526-8156-4737E1A19262}">
      <dsp:nvSpPr>
        <dsp:cNvPr id="0" name=""/>
        <dsp:cNvSpPr/>
      </dsp:nvSpPr>
      <dsp:spPr>
        <a:xfrm>
          <a:off x="2352235" y="3703292"/>
          <a:ext cx="1762325" cy="11190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/>
            <a:t>120 gg.</a:t>
          </a:r>
        </a:p>
      </dsp:txBody>
      <dsp:txXfrm>
        <a:off x="2385012" y="3736069"/>
        <a:ext cx="1696771" cy="1053522"/>
      </dsp:txXfrm>
    </dsp:sp>
    <dsp:sp modelId="{DAA043C0-2E31-46AD-B3E2-0D808C3DEA8D}">
      <dsp:nvSpPr>
        <dsp:cNvPr id="0" name=""/>
        <dsp:cNvSpPr/>
      </dsp:nvSpPr>
      <dsp:spPr>
        <a:xfrm>
          <a:off x="4310374" y="1885649"/>
          <a:ext cx="1762325" cy="11190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462DAF5-D17F-4259-913F-2BA9DE67AC76}">
      <dsp:nvSpPr>
        <dsp:cNvPr id="0" name=""/>
        <dsp:cNvSpPr/>
      </dsp:nvSpPr>
      <dsp:spPr>
        <a:xfrm>
          <a:off x="4506188" y="2071673"/>
          <a:ext cx="1762325" cy="11190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/>
            <a:t>ANTIABUSO</a:t>
          </a:r>
        </a:p>
      </dsp:txBody>
      <dsp:txXfrm>
        <a:off x="4538965" y="2104450"/>
        <a:ext cx="1696771" cy="1053522"/>
      </dsp:txXfrm>
    </dsp:sp>
    <dsp:sp modelId="{2DD430CD-8B2C-48C5-A89F-719B379A670D}">
      <dsp:nvSpPr>
        <dsp:cNvPr id="0" name=""/>
        <dsp:cNvSpPr/>
      </dsp:nvSpPr>
      <dsp:spPr>
        <a:xfrm>
          <a:off x="4310374" y="3517269"/>
          <a:ext cx="1762325" cy="1119076"/>
        </a:xfrm>
        <a:prstGeom prst="roundRect">
          <a:avLst>
            <a:gd name="adj" fmla="val 10000"/>
          </a:avLst>
        </a:prstGeom>
        <a:solidFill>
          <a:srgbClr val="E3600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49AD02B-8F88-48C8-9F2E-4C6DDB831A70}">
      <dsp:nvSpPr>
        <dsp:cNvPr id="0" name=""/>
        <dsp:cNvSpPr/>
      </dsp:nvSpPr>
      <dsp:spPr>
        <a:xfrm>
          <a:off x="4506188" y="3703292"/>
          <a:ext cx="1762325" cy="11190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/>
            <a:t>120 gg.</a:t>
          </a:r>
        </a:p>
      </dsp:txBody>
      <dsp:txXfrm>
        <a:off x="4538965" y="3736069"/>
        <a:ext cx="1696771" cy="1053522"/>
      </dsp:txXfrm>
    </dsp:sp>
    <dsp:sp modelId="{DF1803E9-48A3-415F-A080-86337094E636}">
      <dsp:nvSpPr>
        <dsp:cNvPr id="0" name=""/>
        <dsp:cNvSpPr/>
      </dsp:nvSpPr>
      <dsp:spPr>
        <a:xfrm>
          <a:off x="6464328" y="1885649"/>
          <a:ext cx="1762325" cy="11190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FB13DBB-2F0D-4FE4-AFED-95170033A189}">
      <dsp:nvSpPr>
        <dsp:cNvPr id="0" name=""/>
        <dsp:cNvSpPr/>
      </dsp:nvSpPr>
      <dsp:spPr>
        <a:xfrm>
          <a:off x="6660142" y="2071673"/>
          <a:ext cx="1762325" cy="11190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/>
            <a:t>DISAPPLICA-TIVI</a:t>
          </a:r>
          <a:endParaRPr lang="it-IT" sz="1800" kern="1200" dirty="0"/>
        </a:p>
      </dsp:txBody>
      <dsp:txXfrm>
        <a:off x="6692919" y="2104450"/>
        <a:ext cx="1696771" cy="1053522"/>
      </dsp:txXfrm>
    </dsp:sp>
    <dsp:sp modelId="{F14024B2-9395-48B6-9D17-A93A7FAB8833}">
      <dsp:nvSpPr>
        <dsp:cNvPr id="0" name=""/>
        <dsp:cNvSpPr/>
      </dsp:nvSpPr>
      <dsp:spPr>
        <a:xfrm>
          <a:off x="6464328" y="3517269"/>
          <a:ext cx="1762325" cy="1119076"/>
        </a:xfrm>
        <a:prstGeom prst="roundRect">
          <a:avLst>
            <a:gd name="adj" fmla="val 10000"/>
          </a:avLst>
        </a:prstGeom>
        <a:solidFill>
          <a:srgbClr val="E3600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D761C6D-CA6A-4718-82CF-0253B07F1F56}">
      <dsp:nvSpPr>
        <dsp:cNvPr id="0" name=""/>
        <dsp:cNvSpPr/>
      </dsp:nvSpPr>
      <dsp:spPr>
        <a:xfrm>
          <a:off x="6660142" y="3703292"/>
          <a:ext cx="1762325" cy="11190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/>
            <a:t>120 gg.</a:t>
          </a:r>
        </a:p>
      </dsp:txBody>
      <dsp:txXfrm>
        <a:off x="6692919" y="3736069"/>
        <a:ext cx="1696771" cy="105352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4FE054-32C7-48D1-B9B7-79290DA83392}">
      <dsp:nvSpPr>
        <dsp:cNvPr id="0" name=""/>
        <dsp:cNvSpPr/>
      </dsp:nvSpPr>
      <dsp:spPr>
        <a:xfrm>
          <a:off x="13" y="864096"/>
          <a:ext cx="3136567" cy="273630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000" kern="1200" dirty="0"/>
            <a:t>Mancata risposta nei termini</a:t>
          </a:r>
        </a:p>
      </dsp:txBody>
      <dsp:txXfrm>
        <a:off x="80157" y="944240"/>
        <a:ext cx="2976279" cy="2576015"/>
      </dsp:txXfrm>
    </dsp:sp>
    <dsp:sp modelId="{4CAD129B-BB95-4A8E-A260-CCBD03359E4A}">
      <dsp:nvSpPr>
        <dsp:cNvPr id="0" name=""/>
        <dsp:cNvSpPr/>
      </dsp:nvSpPr>
      <dsp:spPr>
        <a:xfrm rot="19900">
          <a:off x="3412596" y="1855914"/>
          <a:ext cx="664970" cy="7778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3300" kern="1200"/>
        </a:p>
      </dsp:txBody>
      <dsp:txXfrm>
        <a:off x="3412598" y="2010911"/>
        <a:ext cx="465479" cy="466720"/>
      </dsp:txXfrm>
    </dsp:sp>
    <dsp:sp modelId="{975BF1A0-338A-4289-B038-6358CB7F2532}">
      <dsp:nvSpPr>
        <dsp:cNvPr id="0" name=""/>
        <dsp:cNvSpPr/>
      </dsp:nvSpPr>
      <dsp:spPr>
        <a:xfrm>
          <a:off x="4391221" y="845220"/>
          <a:ext cx="3385642" cy="2826335"/>
        </a:xfrm>
        <a:prstGeom prst="roundRect">
          <a:avLst>
            <a:gd name="adj" fmla="val 10000"/>
          </a:avLst>
        </a:prstGeom>
        <a:solidFill>
          <a:srgbClr val="E3600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000" kern="1200" dirty="0">
              <a:solidFill>
                <a:sysClr val="windowText" lastClr="000000"/>
              </a:solidFill>
            </a:rPr>
            <a:t>= silenzio </a:t>
          </a:r>
          <a:r>
            <a:rPr lang="it-IT" sz="3000" kern="1200" dirty="0" smtClean="0">
              <a:solidFill>
                <a:sysClr val="windowText" lastClr="000000"/>
              </a:solidFill>
            </a:rPr>
            <a:t>assenso</a:t>
          </a:r>
          <a:endParaRPr lang="it-IT" sz="3000" kern="1200" dirty="0">
            <a:solidFill>
              <a:sysClr val="windowText" lastClr="000000"/>
            </a:solidFill>
          </a:endParaRPr>
        </a:p>
      </dsp:txBody>
      <dsp:txXfrm>
        <a:off x="4474002" y="928001"/>
        <a:ext cx="3220080" cy="266077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762DD8-DF89-4D3C-B44D-F7983497A14B}">
      <dsp:nvSpPr>
        <dsp:cNvPr id="0" name=""/>
        <dsp:cNvSpPr/>
      </dsp:nvSpPr>
      <dsp:spPr>
        <a:xfrm>
          <a:off x="0" y="0"/>
          <a:ext cx="8280920" cy="404778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>
              <a:solidFill>
                <a:schemeClr val="accent2">
                  <a:lumMod val="75000"/>
                </a:schemeClr>
              </a:solidFill>
            </a:rPr>
            <a:t>L’amministrazione </a:t>
          </a:r>
          <a:r>
            <a:rPr lang="it-IT" sz="1400" b="1" kern="1200" dirty="0">
              <a:solidFill>
                <a:schemeClr val="accent2">
                  <a:lumMod val="75000"/>
                </a:schemeClr>
              </a:solidFill>
            </a:rPr>
            <a:t>pubblica mediante circolare o risoluzione le risposte rese nei casi in cui:</a:t>
          </a:r>
        </a:p>
      </dsp:txBody>
      <dsp:txXfrm>
        <a:off x="0" y="0"/>
        <a:ext cx="8280920" cy="1214335"/>
      </dsp:txXfrm>
    </dsp:sp>
    <dsp:sp modelId="{857AB4B6-D826-4C3B-B1FD-D28E9D19FA59}">
      <dsp:nvSpPr>
        <dsp:cNvPr id="0" name=""/>
        <dsp:cNvSpPr/>
      </dsp:nvSpPr>
      <dsp:spPr>
        <a:xfrm>
          <a:off x="828091" y="1214434"/>
          <a:ext cx="6624736" cy="5896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>
              <a:solidFill>
                <a:schemeClr val="tx2"/>
              </a:solidFill>
            </a:rPr>
            <a:t>un numero elevato di contribuenti abbia presentato istanze sulla stessa questione o questioni analoghe</a:t>
          </a:r>
        </a:p>
      </dsp:txBody>
      <dsp:txXfrm>
        <a:off x="845362" y="1231705"/>
        <a:ext cx="6590194" cy="555133"/>
      </dsp:txXfrm>
    </dsp:sp>
    <dsp:sp modelId="{F35A954D-CFCF-40F3-8D8B-97804D1DEA6C}">
      <dsp:nvSpPr>
        <dsp:cNvPr id="0" name=""/>
        <dsp:cNvSpPr/>
      </dsp:nvSpPr>
      <dsp:spPr>
        <a:xfrm>
          <a:off x="828091" y="1894829"/>
          <a:ext cx="6624736" cy="5896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>
              <a:solidFill>
                <a:schemeClr val="tx2"/>
              </a:solidFill>
            </a:rPr>
            <a:t>il parere sia reso in relazione a norme di recente approvazione o per le quali non siano stati resi chiarimenti ufficiali</a:t>
          </a:r>
        </a:p>
      </dsp:txBody>
      <dsp:txXfrm>
        <a:off x="845362" y="1912100"/>
        <a:ext cx="6590194" cy="555133"/>
      </dsp:txXfrm>
    </dsp:sp>
    <dsp:sp modelId="{CCBEABB8-1184-41E3-9B30-48461051D8AC}">
      <dsp:nvSpPr>
        <dsp:cNvPr id="0" name=""/>
        <dsp:cNvSpPr/>
      </dsp:nvSpPr>
      <dsp:spPr>
        <a:xfrm>
          <a:off x="828091" y="2575224"/>
          <a:ext cx="6624736" cy="5896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>
              <a:solidFill>
                <a:schemeClr val="tx2"/>
              </a:solidFill>
            </a:rPr>
            <a:t>siano segnalati comportamenti non uniformi da parte degli uffici</a:t>
          </a:r>
        </a:p>
      </dsp:txBody>
      <dsp:txXfrm>
        <a:off x="845362" y="2592495"/>
        <a:ext cx="6590194" cy="555133"/>
      </dsp:txXfrm>
    </dsp:sp>
    <dsp:sp modelId="{D160212D-D665-4BAE-9491-AABE6FD01297}">
      <dsp:nvSpPr>
        <dsp:cNvPr id="0" name=""/>
        <dsp:cNvSpPr/>
      </dsp:nvSpPr>
      <dsp:spPr>
        <a:xfrm>
          <a:off x="828091" y="3255620"/>
          <a:ext cx="6624736" cy="5896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>
              <a:solidFill>
                <a:schemeClr val="tx2"/>
              </a:solidFill>
            </a:rPr>
            <a:t>in ogni caso in cui ritenga di  interesse generale il chiarimento fornito </a:t>
          </a:r>
        </a:p>
      </dsp:txBody>
      <dsp:txXfrm>
        <a:off x="845362" y="3272891"/>
        <a:ext cx="6590194" cy="55513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6ECB5B-E6EB-47EF-9CCB-E9F3BC1827D4}">
      <dsp:nvSpPr>
        <dsp:cNvPr id="0" name=""/>
        <dsp:cNvSpPr/>
      </dsp:nvSpPr>
      <dsp:spPr>
        <a:xfrm rot="5400000">
          <a:off x="1262099" y="244344"/>
          <a:ext cx="1974650" cy="3285773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442C82-D14C-4353-B478-2484EE9D8417}">
      <dsp:nvSpPr>
        <dsp:cNvPr id="0" name=""/>
        <dsp:cNvSpPr/>
      </dsp:nvSpPr>
      <dsp:spPr>
        <a:xfrm>
          <a:off x="932480" y="1226083"/>
          <a:ext cx="2966414" cy="26002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kern="1200"/>
            <a:t>Contribuenti, anche non residenti, e soggetti obbligati in base alla legge a porre in essere adempimenti tributari  </a:t>
          </a:r>
        </a:p>
      </dsp:txBody>
      <dsp:txXfrm>
        <a:off x="932480" y="1226083"/>
        <a:ext cx="2966414" cy="2600236"/>
      </dsp:txXfrm>
    </dsp:sp>
    <dsp:sp modelId="{A80BB749-BA77-46D6-9051-54A32F281AEB}">
      <dsp:nvSpPr>
        <dsp:cNvPr id="0" name=""/>
        <dsp:cNvSpPr/>
      </dsp:nvSpPr>
      <dsp:spPr>
        <a:xfrm>
          <a:off x="3339194" y="2442"/>
          <a:ext cx="559700" cy="559700"/>
        </a:xfrm>
        <a:prstGeom prst="triangle">
          <a:avLst>
            <a:gd name="adj" fmla="val 1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B33820-5994-44FC-BACD-5F8908A82E62}">
      <dsp:nvSpPr>
        <dsp:cNvPr id="0" name=""/>
        <dsp:cNvSpPr/>
      </dsp:nvSpPr>
      <dsp:spPr>
        <a:xfrm rot="5400000">
          <a:off x="4893570" y="-654266"/>
          <a:ext cx="1974650" cy="3285773"/>
        </a:xfrm>
        <a:prstGeom prst="corner">
          <a:avLst>
            <a:gd name="adj1" fmla="val 16120"/>
            <a:gd name="adj2" fmla="val 16110"/>
          </a:avLst>
        </a:prstGeom>
        <a:solidFill>
          <a:srgbClr val="E3600F"/>
        </a:solidFill>
        <a:ln w="25400" cap="flat" cmpd="sng" algn="ctr">
          <a:solidFill>
            <a:srgbClr val="E3600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B4730B-FDC6-4494-9881-AC038CADC585}">
      <dsp:nvSpPr>
        <dsp:cNvPr id="0" name=""/>
        <dsp:cNvSpPr/>
      </dsp:nvSpPr>
      <dsp:spPr>
        <a:xfrm>
          <a:off x="4563951" y="327472"/>
          <a:ext cx="2966414" cy="26002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kern="1200"/>
            <a:t>Istanza preventiva 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700" kern="1200"/>
            <a:t>vale a dire prima della scadenza dei termini previsti dalla legge per la presentazione della dichiarazione o per l'assolvimento di altri obblighi tributari</a:t>
          </a:r>
        </a:p>
      </dsp:txBody>
      <dsp:txXfrm>
        <a:off x="4563951" y="327472"/>
        <a:ext cx="2966414" cy="260023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DD7318-1772-408C-97E1-DFE7D84377E6}">
      <dsp:nvSpPr>
        <dsp:cNvPr id="0" name=""/>
        <dsp:cNvSpPr/>
      </dsp:nvSpPr>
      <dsp:spPr>
        <a:xfrm>
          <a:off x="0" y="505068"/>
          <a:ext cx="5486400" cy="1055491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25806" tIns="708152" rIns="425806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kern="1200" dirty="0"/>
            <a:t>Art. 4 - Istruttoria dell'interpello</a:t>
          </a:r>
        </a:p>
      </dsp:txBody>
      <dsp:txXfrm>
        <a:off x="0" y="505068"/>
        <a:ext cx="5486400" cy="1055491"/>
      </dsp:txXfrm>
    </dsp:sp>
    <dsp:sp modelId="{BAE8F2B2-9C2B-4D46-8A11-55CFF76F27FA}">
      <dsp:nvSpPr>
        <dsp:cNvPr id="0" name=""/>
        <dsp:cNvSpPr/>
      </dsp:nvSpPr>
      <dsp:spPr>
        <a:xfrm>
          <a:off x="293368" y="80528"/>
          <a:ext cx="4560531" cy="99404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5161" tIns="0" rIns="145161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/>
            <a:t>Decreto Legislativo 24/9/2015, n. 156</a:t>
          </a:r>
        </a:p>
      </dsp:txBody>
      <dsp:txXfrm>
        <a:off x="341893" y="129053"/>
        <a:ext cx="4463481" cy="89699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6A5B78-0C6A-483B-B04E-C3E3F4AE4539}">
      <dsp:nvSpPr>
        <dsp:cNvPr id="0" name=""/>
        <dsp:cNvSpPr/>
      </dsp:nvSpPr>
      <dsp:spPr>
        <a:xfrm>
          <a:off x="0" y="0"/>
          <a:ext cx="7848872" cy="337874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kern="1200" dirty="0"/>
            <a:t>Nel caso di carenza della documentazione allegata all'istanza, l'amministrazione chiede (una sola volta) di integrare la documentazione presentata</a:t>
          </a:r>
        </a:p>
      </dsp:txBody>
      <dsp:txXfrm>
        <a:off x="0" y="0"/>
        <a:ext cx="7848872" cy="1824521"/>
      </dsp:txXfrm>
    </dsp:sp>
    <dsp:sp modelId="{55718276-E4BE-4CD5-9CB3-26BF80927F52}">
      <dsp:nvSpPr>
        <dsp:cNvPr id="0" name=""/>
        <dsp:cNvSpPr/>
      </dsp:nvSpPr>
      <dsp:spPr>
        <a:xfrm>
          <a:off x="0" y="1756946"/>
          <a:ext cx="7848872" cy="1554221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33020" rIns="184912" bIns="3302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kern="1200"/>
            <a:t>Il parere è reso entro 60 GIORNI dalla ricezione della documentazione integrativa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000" kern="1200"/>
            <a:t>la mancata presentazione della documentazione entro 1 ANNO comporta RINUNCIA ALL'ISTANZA DI INTERPELLO</a:t>
          </a:r>
        </a:p>
      </dsp:txBody>
      <dsp:txXfrm>
        <a:off x="0" y="1756946"/>
        <a:ext cx="7848872" cy="155422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DD7318-1772-408C-97E1-DFE7D84377E6}">
      <dsp:nvSpPr>
        <dsp:cNvPr id="0" name=""/>
        <dsp:cNvSpPr/>
      </dsp:nvSpPr>
      <dsp:spPr>
        <a:xfrm>
          <a:off x="0" y="84322"/>
          <a:ext cx="5486400" cy="105549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25806" tIns="708152" rIns="425806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kern="1200" dirty="0"/>
            <a:t>Art. 5 - Inammissibilità istanze</a:t>
          </a:r>
        </a:p>
      </dsp:txBody>
      <dsp:txXfrm>
        <a:off x="0" y="84322"/>
        <a:ext cx="5486400" cy="1055491"/>
      </dsp:txXfrm>
    </dsp:sp>
    <dsp:sp modelId="{BAE8F2B2-9C2B-4D46-8A11-55CFF76F27FA}">
      <dsp:nvSpPr>
        <dsp:cNvPr id="0" name=""/>
        <dsp:cNvSpPr/>
      </dsp:nvSpPr>
      <dsp:spPr>
        <a:xfrm>
          <a:off x="293368" y="29362"/>
          <a:ext cx="4560531" cy="62446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5161" tIns="0" rIns="145161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/>
            <a:t>Decreto Legislativo 24/9/2015, n. 156</a:t>
          </a:r>
        </a:p>
      </dsp:txBody>
      <dsp:txXfrm>
        <a:off x="323852" y="59846"/>
        <a:ext cx="4499563" cy="5634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46522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7348" y="10784"/>
            <a:ext cx="2909542" cy="45597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092" tIns="0" rIns="19092" bIns="0" numCol="1" anchor="t" anchorCtr="0" compatLnSpc="1">
            <a:prstTxWarp prst="textNoShape">
              <a:avLst/>
            </a:prstTxWarp>
          </a:bodyPr>
          <a:lstStyle>
            <a:lvl1pPr defTabSz="769881"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11" y="10784"/>
            <a:ext cx="2909541" cy="45597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092" tIns="0" rIns="19092" bIns="0" numCol="1" anchor="t" anchorCtr="0" compatLnSpc="1">
            <a:prstTxWarp prst="textNoShape">
              <a:avLst/>
            </a:prstTxWarp>
          </a:bodyPr>
          <a:lstStyle>
            <a:lvl1pPr algn="r" defTabSz="769881"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fld id="{71B9720D-1498-49FD-9989-CEC1A9310C78}" type="datetime1">
              <a:rPr lang="it-IT" altLang="it-IT"/>
              <a:pPr>
                <a:defRPr/>
              </a:pPr>
              <a:t>03/08/2021</a:t>
            </a:fld>
            <a:endParaRPr lang="it-IT" altLang="it-IT"/>
          </a:p>
        </p:txBody>
      </p:sp>
      <p:sp>
        <p:nvSpPr>
          <p:cNvPr id="1044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65175" y="782638"/>
            <a:ext cx="5262563" cy="36433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70584" y="4736941"/>
            <a:ext cx="5053333" cy="442268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282" tIns="47733" rIns="92282" bIns="477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7348" y="9464637"/>
            <a:ext cx="2909542" cy="45597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092" tIns="0" rIns="19092" bIns="0" numCol="1" anchor="b" anchorCtr="0" compatLnSpc="1">
            <a:prstTxWarp prst="textNoShape">
              <a:avLst/>
            </a:prstTxWarp>
          </a:bodyPr>
          <a:lstStyle>
            <a:lvl1pPr defTabSz="769881"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11" y="9464637"/>
            <a:ext cx="2909541" cy="45597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092" tIns="0" rIns="19092" bIns="0" numCol="1" anchor="b" anchorCtr="0" compatLnSpc="1">
            <a:prstTxWarp prst="textNoShape">
              <a:avLst/>
            </a:prstTxWarp>
          </a:bodyPr>
          <a:lstStyle>
            <a:lvl1pPr algn="r" defTabSz="768953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fld id="{3B07C0F4-84E8-4043-9353-B1054EAF6C6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785288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83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8788" algn="l" defTabSz="7683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7575" algn="l" defTabSz="7683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7950" algn="l" defTabSz="7683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35150" algn="l" defTabSz="7683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16872" indent="-275720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02881" indent="-220576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44033" indent="-220576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1985185" indent="-220576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426338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867490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308642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749794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E57DBF88-C51F-4F8D-B7D4-8B2621B1E94D}" type="slidenum">
              <a:rPr lang="it-IT" altLang="it-IT" sz="1000"/>
              <a:pPr>
                <a:spcBef>
                  <a:spcPct val="0"/>
                </a:spcBef>
              </a:pPr>
              <a:t>1</a:t>
            </a:fld>
            <a:endParaRPr lang="it-IT" altLang="it-IT" sz="1000"/>
          </a:p>
        </p:txBody>
      </p:sp>
      <p:sp>
        <p:nvSpPr>
          <p:cNvPr id="105475" name="Segnaposto immagine diapositiva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9613" y="746125"/>
            <a:ext cx="5376862" cy="3722688"/>
          </a:xfrm>
          <a:ln/>
        </p:spPr>
      </p:sp>
      <p:sp>
        <p:nvSpPr>
          <p:cNvPr id="105476" name="Segnaposto note 2"/>
          <p:cNvSpPr>
            <a:spLocks noGrp="1"/>
          </p:cNvSpPr>
          <p:nvPr>
            <p:ph type="body" idx="1"/>
          </p:nvPr>
        </p:nvSpPr>
        <p:spPr>
          <a:xfrm>
            <a:off x="680666" y="4716914"/>
            <a:ext cx="5433169" cy="446889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701" tIns="46351" rIns="92701" bIns="46351"/>
          <a:lstStyle/>
          <a:p>
            <a:pPr defTabSz="456470"/>
            <a:endParaRPr lang="it-IT" altLang="it-IT"/>
          </a:p>
        </p:txBody>
      </p:sp>
      <p:sp>
        <p:nvSpPr>
          <p:cNvPr id="105477" name="Segnaposto numero diapositiva 3"/>
          <p:cNvSpPr txBox="1">
            <a:spLocks noGrp="1"/>
          </p:cNvSpPr>
          <p:nvPr/>
        </p:nvSpPr>
        <p:spPr bwMode="auto">
          <a:xfrm>
            <a:off x="3850014" y="9432288"/>
            <a:ext cx="2942967" cy="497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701" tIns="46351" rIns="92701" bIns="46351" anchor="b"/>
          <a:lstStyle>
            <a:lvl1pPr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DDA0273-2828-4063-A577-4A1BE725BC64}" type="slidenum">
              <a:rPr lang="it-IT" altLang="it-IT">
                <a:latin typeface="Calibri" pitchFamily="34" charset="0"/>
                <a:ea typeface="MS PGothic" pitchFamily="34" charset="-128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it-IT" altLang="it-IT">
              <a:latin typeface="Calibri" pitchFamily="34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16872" indent="-275720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02881" indent="-220576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44033" indent="-220576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1985185" indent="-220576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426338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867490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308642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749794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E57DBF88-C51F-4F8D-B7D4-8B2621B1E94D}" type="slidenum">
              <a:rPr lang="it-IT" altLang="it-IT" sz="1000"/>
              <a:pPr>
                <a:spcBef>
                  <a:spcPct val="0"/>
                </a:spcBef>
              </a:pPr>
              <a:t>32</a:t>
            </a:fld>
            <a:endParaRPr lang="it-IT" altLang="it-IT" sz="1000"/>
          </a:p>
        </p:txBody>
      </p:sp>
      <p:sp>
        <p:nvSpPr>
          <p:cNvPr id="105475" name="Segnaposto immagine diapositiva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9613" y="746125"/>
            <a:ext cx="5376862" cy="3722688"/>
          </a:xfrm>
          <a:ln/>
        </p:spPr>
      </p:sp>
      <p:sp>
        <p:nvSpPr>
          <p:cNvPr id="105476" name="Segnaposto note 2"/>
          <p:cNvSpPr>
            <a:spLocks noGrp="1"/>
          </p:cNvSpPr>
          <p:nvPr>
            <p:ph type="body" idx="1"/>
          </p:nvPr>
        </p:nvSpPr>
        <p:spPr>
          <a:xfrm>
            <a:off x="680666" y="4716914"/>
            <a:ext cx="5433169" cy="446889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701" tIns="46351" rIns="92701" bIns="46351"/>
          <a:lstStyle/>
          <a:p>
            <a:pPr defTabSz="456470"/>
            <a:endParaRPr lang="it-IT" altLang="it-IT" dirty="0"/>
          </a:p>
        </p:txBody>
      </p:sp>
      <p:sp>
        <p:nvSpPr>
          <p:cNvPr id="105477" name="Segnaposto numero diapositiva 3"/>
          <p:cNvSpPr txBox="1">
            <a:spLocks noGrp="1"/>
          </p:cNvSpPr>
          <p:nvPr/>
        </p:nvSpPr>
        <p:spPr bwMode="auto">
          <a:xfrm>
            <a:off x="3850014" y="9432288"/>
            <a:ext cx="2942967" cy="497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701" tIns="46351" rIns="92701" bIns="46351" anchor="b"/>
          <a:lstStyle>
            <a:lvl1pPr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DDA0273-2828-4063-A577-4A1BE725BC64}" type="slidenum">
              <a:rPr lang="it-IT" altLang="it-IT">
                <a:latin typeface="Calibri" pitchFamily="34" charset="0"/>
                <a:ea typeface="MS PGothic" pitchFamily="34" charset="-128"/>
              </a:rPr>
              <a:pPr algn="r" eaLnBrk="1" hangingPunct="1">
                <a:spcBef>
                  <a:spcPct val="0"/>
                </a:spcBef>
              </a:pPr>
              <a:t>32</a:t>
            </a:fld>
            <a:endParaRPr lang="it-IT" altLang="it-IT"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951659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16872" indent="-275720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02881" indent="-220576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44033" indent="-220576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1985185" indent="-220576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426338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867490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308642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749794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E57DBF88-C51F-4F8D-B7D4-8B2621B1E94D}" type="slidenum">
              <a:rPr lang="it-IT" altLang="it-IT" sz="1000"/>
              <a:pPr>
                <a:spcBef>
                  <a:spcPct val="0"/>
                </a:spcBef>
              </a:pPr>
              <a:t>33</a:t>
            </a:fld>
            <a:endParaRPr lang="it-IT" altLang="it-IT" sz="1000"/>
          </a:p>
        </p:txBody>
      </p:sp>
      <p:sp>
        <p:nvSpPr>
          <p:cNvPr id="105475" name="Segnaposto immagine diapositiva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9613" y="746125"/>
            <a:ext cx="5376862" cy="3722688"/>
          </a:xfrm>
          <a:ln/>
        </p:spPr>
      </p:sp>
      <p:sp>
        <p:nvSpPr>
          <p:cNvPr id="105476" name="Segnaposto note 2"/>
          <p:cNvSpPr>
            <a:spLocks noGrp="1"/>
          </p:cNvSpPr>
          <p:nvPr>
            <p:ph type="body" idx="1"/>
          </p:nvPr>
        </p:nvSpPr>
        <p:spPr>
          <a:xfrm>
            <a:off x="680666" y="4716914"/>
            <a:ext cx="5433169" cy="446889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701" tIns="46351" rIns="92701" bIns="46351"/>
          <a:lstStyle/>
          <a:p>
            <a:pPr defTabSz="456470"/>
            <a:endParaRPr lang="it-IT" altLang="it-IT" dirty="0"/>
          </a:p>
        </p:txBody>
      </p:sp>
      <p:sp>
        <p:nvSpPr>
          <p:cNvPr id="105477" name="Segnaposto numero diapositiva 3"/>
          <p:cNvSpPr txBox="1">
            <a:spLocks noGrp="1"/>
          </p:cNvSpPr>
          <p:nvPr/>
        </p:nvSpPr>
        <p:spPr bwMode="auto">
          <a:xfrm>
            <a:off x="3850014" y="9432288"/>
            <a:ext cx="2942967" cy="497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701" tIns="46351" rIns="92701" bIns="46351" anchor="b"/>
          <a:lstStyle>
            <a:lvl1pPr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DDA0273-2828-4063-A577-4A1BE725BC64}" type="slidenum">
              <a:rPr lang="it-IT" altLang="it-IT">
                <a:latin typeface="Calibri" pitchFamily="34" charset="0"/>
                <a:ea typeface="MS PGothic" pitchFamily="34" charset="-128"/>
              </a:rPr>
              <a:pPr algn="r" eaLnBrk="1" hangingPunct="1">
                <a:spcBef>
                  <a:spcPct val="0"/>
                </a:spcBef>
              </a:pPr>
              <a:t>33</a:t>
            </a:fld>
            <a:endParaRPr lang="it-IT" altLang="it-IT"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283684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16872" indent="-275720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02881" indent="-220576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44033" indent="-220576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1985185" indent="-220576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426338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867490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308642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749794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E57DBF88-C51F-4F8D-B7D4-8B2621B1E94D}" type="slidenum">
              <a:rPr lang="it-IT" altLang="it-IT" sz="1000"/>
              <a:pPr>
                <a:spcBef>
                  <a:spcPct val="0"/>
                </a:spcBef>
              </a:pPr>
              <a:t>34</a:t>
            </a:fld>
            <a:endParaRPr lang="it-IT" altLang="it-IT" sz="1000"/>
          </a:p>
        </p:txBody>
      </p:sp>
      <p:sp>
        <p:nvSpPr>
          <p:cNvPr id="105475" name="Segnaposto immagine diapositiva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9613" y="746125"/>
            <a:ext cx="5376862" cy="3722688"/>
          </a:xfrm>
          <a:ln/>
        </p:spPr>
      </p:sp>
      <p:sp>
        <p:nvSpPr>
          <p:cNvPr id="105476" name="Segnaposto note 2"/>
          <p:cNvSpPr>
            <a:spLocks noGrp="1"/>
          </p:cNvSpPr>
          <p:nvPr>
            <p:ph type="body" idx="1"/>
          </p:nvPr>
        </p:nvSpPr>
        <p:spPr>
          <a:xfrm>
            <a:off x="680666" y="4716914"/>
            <a:ext cx="5433169" cy="446889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701" tIns="46351" rIns="92701" bIns="46351"/>
          <a:lstStyle/>
          <a:p>
            <a:pPr defTabSz="456470"/>
            <a:endParaRPr lang="it-IT" altLang="it-IT" dirty="0"/>
          </a:p>
        </p:txBody>
      </p:sp>
      <p:sp>
        <p:nvSpPr>
          <p:cNvPr id="105477" name="Segnaposto numero diapositiva 3"/>
          <p:cNvSpPr txBox="1">
            <a:spLocks noGrp="1"/>
          </p:cNvSpPr>
          <p:nvPr/>
        </p:nvSpPr>
        <p:spPr bwMode="auto">
          <a:xfrm>
            <a:off x="3850014" y="9432288"/>
            <a:ext cx="2942967" cy="497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701" tIns="46351" rIns="92701" bIns="46351" anchor="b"/>
          <a:lstStyle>
            <a:lvl1pPr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DDA0273-2828-4063-A577-4A1BE725BC64}" type="slidenum">
              <a:rPr lang="it-IT" altLang="it-IT">
                <a:latin typeface="Calibri" pitchFamily="34" charset="0"/>
                <a:ea typeface="MS PGothic" pitchFamily="34" charset="-128"/>
              </a:rPr>
              <a:pPr algn="r" eaLnBrk="1" hangingPunct="1">
                <a:spcBef>
                  <a:spcPct val="0"/>
                </a:spcBef>
              </a:pPr>
              <a:t>34</a:t>
            </a:fld>
            <a:endParaRPr lang="it-IT" altLang="it-IT"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034536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16872" indent="-275720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02881" indent="-220576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44033" indent="-220576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1985185" indent="-220576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426338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867490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308642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749794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E57DBF88-C51F-4F8D-B7D4-8B2621B1E94D}" type="slidenum">
              <a:rPr lang="it-IT" altLang="it-IT" sz="1000"/>
              <a:pPr>
                <a:spcBef>
                  <a:spcPct val="0"/>
                </a:spcBef>
              </a:pPr>
              <a:t>35</a:t>
            </a:fld>
            <a:endParaRPr lang="it-IT" altLang="it-IT" sz="1000"/>
          </a:p>
        </p:txBody>
      </p:sp>
      <p:sp>
        <p:nvSpPr>
          <p:cNvPr id="105475" name="Segnaposto immagine diapositiva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9613" y="746125"/>
            <a:ext cx="5376862" cy="3722688"/>
          </a:xfrm>
          <a:ln/>
        </p:spPr>
      </p:sp>
      <p:sp>
        <p:nvSpPr>
          <p:cNvPr id="105476" name="Segnaposto note 2"/>
          <p:cNvSpPr>
            <a:spLocks noGrp="1"/>
          </p:cNvSpPr>
          <p:nvPr>
            <p:ph type="body" idx="1"/>
          </p:nvPr>
        </p:nvSpPr>
        <p:spPr>
          <a:xfrm>
            <a:off x="680666" y="4716914"/>
            <a:ext cx="5433169" cy="446889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701" tIns="46351" rIns="92701" bIns="46351"/>
          <a:lstStyle/>
          <a:p>
            <a:pPr defTabSz="456470"/>
            <a:endParaRPr lang="it-IT" altLang="it-IT" dirty="0"/>
          </a:p>
        </p:txBody>
      </p:sp>
      <p:sp>
        <p:nvSpPr>
          <p:cNvPr id="105477" name="Segnaposto numero diapositiva 3"/>
          <p:cNvSpPr txBox="1">
            <a:spLocks noGrp="1"/>
          </p:cNvSpPr>
          <p:nvPr/>
        </p:nvSpPr>
        <p:spPr bwMode="auto">
          <a:xfrm>
            <a:off x="3850014" y="9432288"/>
            <a:ext cx="2942967" cy="497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701" tIns="46351" rIns="92701" bIns="46351" anchor="b"/>
          <a:lstStyle>
            <a:lvl1pPr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DDA0273-2828-4063-A577-4A1BE725BC64}" type="slidenum">
              <a:rPr lang="it-IT" altLang="it-IT">
                <a:latin typeface="Calibri" pitchFamily="34" charset="0"/>
                <a:ea typeface="MS PGothic" pitchFamily="34" charset="-128"/>
              </a:rPr>
              <a:pPr algn="r" eaLnBrk="1" hangingPunct="1">
                <a:spcBef>
                  <a:spcPct val="0"/>
                </a:spcBef>
              </a:pPr>
              <a:t>35</a:t>
            </a:fld>
            <a:endParaRPr lang="it-IT" altLang="it-IT"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921405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16872" indent="-275720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02881" indent="-220576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44033" indent="-220576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1985185" indent="-220576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426338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867490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308642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749794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E57DBF88-C51F-4F8D-B7D4-8B2621B1E94D}" type="slidenum">
              <a:rPr lang="it-IT" altLang="it-IT" sz="1000"/>
              <a:pPr>
                <a:spcBef>
                  <a:spcPct val="0"/>
                </a:spcBef>
              </a:pPr>
              <a:t>36</a:t>
            </a:fld>
            <a:endParaRPr lang="it-IT" altLang="it-IT" sz="1000"/>
          </a:p>
        </p:txBody>
      </p:sp>
      <p:sp>
        <p:nvSpPr>
          <p:cNvPr id="105475" name="Segnaposto immagine diapositiva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9613" y="746125"/>
            <a:ext cx="5376862" cy="3722688"/>
          </a:xfrm>
          <a:ln/>
        </p:spPr>
      </p:sp>
      <p:sp>
        <p:nvSpPr>
          <p:cNvPr id="105476" name="Segnaposto note 2"/>
          <p:cNvSpPr>
            <a:spLocks noGrp="1"/>
          </p:cNvSpPr>
          <p:nvPr>
            <p:ph type="body" idx="1"/>
          </p:nvPr>
        </p:nvSpPr>
        <p:spPr>
          <a:xfrm>
            <a:off x="680666" y="4716914"/>
            <a:ext cx="5433169" cy="446889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701" tIns="46351" rIns="92701" bIns="46351"/>
          <a:lstStyle/>
          <a:p>
            <a:pPr defTabSz="456470"/>
            <a:endParaRPr lang="it-IT" altLang="it-IT" dirty="0"/>
          </a:p>
        </p:txBody>
      </p:sp>
      <p:sp>
        <p:nvSpPr>
          <p:cNvPr id="105477" name="Segnaposto numero diapositiva 3"/>
          <p:cNvSpPr txBox="1">
            <a:spLocks noGrp="1"/>
          </p:cNvSpPr>
          <p:nvPr/>
        </p:nvSpPr>
        <p:spPr bwMode="auto">
          <a:xfrm>
            <a:off x="3850014" y="9432288"/>
            <a:ext cx="2942967" cy="497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701" tIns="46351" rIns="92701" bIns="46351" anchor="b"/>
          <a:lstStyle>
            <a:lvl1pPr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DDA0273-2828-4063-A577-4A1BE725BC64}" type="slidenum">
              <a:rPr lang="it-IT" altLang="it-IT">
                <a:latin typeface="Calibri" pitchFamily="34" charset="0"/>
                <a:ea typeface="MS PGothic" pitchFamily="34" charset="-128"/>
              </a:rPr>
              <a:pPr algn="r" eaLnBrk="1" hangingPunct="1">
                <a:spcBef>
                  <a:spcPct val="0"/>
                </a:spcBef>
              </a:pPr>
              <a:t>36</a:t>
            </a:fld>
            <a:endParaRPr lang="it-IT" altLang="it-IT"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001509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16872" indent="-275720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02881" indent="-220576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44033" indent="-220576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1985185" indent="-220576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426338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867490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308642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749794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E57DBF88-C51F-4F8D-B7D4-8B2621B1E94D}" type="slidenum">
              <a:rPr lang="it-IT" altLang="it-IT" sz="1000"/>
              <a:pPr>
                <a:spcBef>
                  <a:spcPct val="0"/>
                </a:spcBef>
              </a:pPr>
              <a:t>37</a:t>
            </a:fld>
            <a:endParaRPr lang="it-IT" altLang="it-IT" sz="1000"/>
          </a:p>
        </p:txBody>
      </p:sp>
      <p:sp>
        <p:nvSpPr>
          <p:cNvPr id="105475" name="Segnaposto immagine diapositiva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9613" y="746125"/>
            <a:ext cx="5376862" cy="3722688"/>
          </a:xfrm>
          <a:ln/>
        </p:spPr>
      </p:sp>
      <p:sp>
        <p:nvSpPr>
          <p:cNvPr id="105476" name="Segnaposto note 2"/>
          <p:cNvSpPr>
            <a:spLocks noGrp="1"/>
          </p:cNvSpPr>
          <p:nvPr>
            <p:ph type="body" idx="1"/>
          </p:nvPr>
        </p:nvSpPr>
        <p:spPr>
          <a:xfrm>
            <a:off x="680666" y="4716914"/>
            <a:ext cx="5433169" cy="446889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701" tIns="46351" rIns="92701" bIns="46351"/>
          <a:lstStyle/>
          <a:p>
            <a:pPr defTabSz="456470"/>
            <a:endParaRPr lang="it-IT" altLang="it-IT" dirty="0"/>
          </a:p>
        </p:txBody>
      </p:sp>
      <p:sp>
        <p:nvSpPr>
          <p:cNvPr id="105477" name="Segnaposto numero diapositiva 3"/>
          <p:cNvSpPr txBox="1">
            <a:spLocks noGrp="1"/>
          </p:cNvSpPr>
          <p:nvPr/>
        </p:nvSpPr>
        <p:spPr bwMode="auto">
          <a:xfrm>
            <a:off x="3850014" y="9432288"/>
            <a:ext cx="2942967" cy="497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701" tIns="46351" rIns="92701" bIns="46351" anchor="b"/>
          <a:lstStyle>
            <a:lvl1pPr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DDA0273-2828-4063-A577-4A1BE725BC64}" type="slidenum">
              <a:rPr lang="it-IT" altLang="it-IT">
                <a:latin typeface="Calibri" pitchFamily="34" charset="0"/>
                <a:ea typeface="MS PGothic" pitchFamily="34" charset="-128"/>
              </a:rPr>
              <a:pPr algn="r" eaLnBrk="1" hangingPunct="1">
                <a:spcBef>
                  <a:spcPct val="0"/>
                </a:spcBef>
              </a:pPr>
              <a:t>37</a:t>
            </a:fld>
            <a:endParaRPr lang="it-IT" altLang="it-IT"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80469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16872" indent="-275720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02881" indent="-220576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44033" indent="-220576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1985185" indent="-220576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426338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867490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308642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749794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E57DBF88-C51F-4F8D-B7D4-8B2621B1E94D}" type="slidenum">
              <a:rPr lang="it-IT" altLang="it-IT" sz="1000"/>
              <a:pPr>
                <a:spcBef>
                  <a:spcPct val="0"/>
                </a:spcBef>
              </a:pPr>
              <a:t>38</a:t>
            </a:fld>
            <a:endParaRPr lang="it-IT" altLang="it-IT" sz="1000"/>
          </a:p>
        </p:txBody>
      </p:sp>
      <p:sp>
        <p:nvSpPr>
          <p:cNvPr id="105475" name="Segnaposto immagine diapositiva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9613" y="746125"/>
            <a:ext cx="5376862" cy="3722688"/>
          </a:xfrm>
          <a:ln/>
        </p:spPr>
      </p:sp>
      <p:sp>
        <p:nvSpPr>
          <p:cNvPr id="105476" name="Segnaposto note 2"/>
          <p:cNvSpPr>
            <a:spLocks noGrp="1"/>
          </p:cNvSpPr>
          <p:nvPr>
            <p:ph type="body" idx="1"/>
          </p:nvPr>
        </p:nvSpPr>
        <p:spPr>
          <a:xfrm>
            <a:off x="680666" y="4716914"/>
            <a:ext cx="5433169" cy="446889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701" tIns="46351" rIns="92701" bIns="46351"/>
          <a:lstStyle/>
          <a:p>
            <a:pPr defTabSz="456470"/>
            <a:endParaRPr lang="it-IT" altLang="it-IT" dirty="0"/>
          </a:p>
        </p:txBody>
      </p:sp>
      <p:sp>
        <p:nvSpPr>
          <p:cNvPr id="105477" name="Segnaposto numero diapositiva 3"/>
          <p:cNvSpPr txBox="1">
            <a:spLocks noGrp="1"/>
          </p:cNvSpPr>
          <p:nvPr/>
        </p:nvSpPr>
        <p:spPr bwMode="auto">
          <a:xfrm>
            <a:off x="3850014" y="9432288"/>
            <a:ext cx="2942967" cy="497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701" tIns="46351" rIns="92701" bIns="46351" anchor="b"/>
          <a:lstStyle>
            <a:lvl1pPr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DDA0273-2828-4063-A577-4A1BE725BC64}" type="slidenum">
              <a:rPr lang="it-IT" altLang="it-IT">
                <a:latin typeface="Calibri" pitchFamily="34" charset="0"/>
                <a:ea typeface="MS PGothic" pitchFamily="34" charset="-128"/>
              </a:rPr>
              <a:pPr algn="r" eaLnBrk="1" hangingPunct="1">
                <a:spcBef>
                  <a:spcPct val="0"/>
                </a:spcBef>
              </a:pPr>
              <a:t>38</a:t>
            </a:fld>
            <a:endParaRPr lang="it-IT" altLang="it-IT"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055568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16872" indent="-275720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02881" indent="-220576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44033" indent="-220576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1985185" indent="-220576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426338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867490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308642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749794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E57DBF88-C51F-4F8D-B7D4-8B2621B1E94D}" type="slidenum">
              <a:rPr lang="it-IT" altLang="it-IT" sz="1000"/>
              <a:pPr>
                <a:spcBef>
                  <a:spcPct val="0"/>
                </a:spcBef>
              </a:pPr>
              <a:t>39</a:t>
            </a:fld>
            <a:endParaRPr lang="it-IT" altLang="it-IT" sz="1000"/>
          </a:p>
        </p:txBody>
      </p:sp>
      <p:sp>
        <p:nvSpPr>
          <p:cNvPr id="105475" name="Segnaposto immagine diapositiva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9613" y="746125"/>
            <a:ext cx="5376862" cy="3722688"/>
          </a:xfrm>
          <a:ln/>
        </p:spPr>
      </p:sp>
      <p:sp>
        <p:nvSpPr>
          <p:cNvPr id="105476" name="Segnaposto note 2"/>
          <p:cNvSpPr>
            <a:spLocks noGrp="1"/>
          </p:cNvSpPr>
          <p:nvPr>
            <p:ph type="body" idx="1"/>
          </p:nvPr>
        </p:nvSpPr>
        <p:spPr>
          <a:xfrm>
            <a:off x="680666" y="4716914"/>
            <a:ext cx="5433169" cy="446889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701" tIns="46351" rIns="92701" bIns="46351"/>
          <a:lstStyle/>
          <a:p>
            <a:pPr defTabSz="456470"/>
            <a:endParaRPr lang="it-IT" altLang="it-IT" dirty="0"/>
          </a:p>
        </p:txBody>
      </p:sp>
      <p:sp>
        <p:nvSpPr>
          <p:cNvPr id="105477" name="Segnaposto numero diapositiva 3"/>
          <p:cNvSpPr txBox="1">
            <a:spLocks noGrp="1"/>
          </p:cNvSpPr>
          <p:nvPr/>
        </p:nvSpPr>
        <p:spPr bwMode="auto">
          <a:xfrm>
            <a:off x="3850014" y="9432288"/>
            <a:ext cx="2942967" cy="497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701" tIns="46351" rIns="92701" bIns="46351" anchor="b"/>
          <a:lstStyle>
            <a:lvl1pPr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DDA0273-2828-4063-A577-4A1BE725BC64}" type="slidenum">
              <a:rPr lang="it-IT" altLang="it-IT">
                <a:latin typeface="Calibri" pitchFamily="34" charset="0"/>
                <a:ea typeface="MS PGothic" pitchFamily="34" charset="-128"/>
              </a:rPr>
              <a:pPr algn="r" eaLnBrk="1" hangingPunct="1">
                <a:spcBef>
                  <a:spcPct val="0"/>
                </a:spcBef>
              </a:pPr>
              <a:t>39</a:t>
            </a:fld>
            <a:endParaRPr lang="it-IT" altLang="it-IT"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72562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16872" indent="-275720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02881" indent="-220576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44033" indent="-220576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1985185" indent="-220576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426338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867490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308642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749794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E57DBF88-C51F-4F8D-B7D4-8B2621B1E94D}" type="slidenum">
              <a:rPr lang="it-IT" altLang="it-IT" sz="1000"/>
              <a:pPr>
                <a:spcBef>
                  <a:spcPct val="0"/>
                </a:spcBef>
              </a:pPr>
              <a:t>40</a:t>
            </a:fld>
            <a:endParaRPr lang="it-IT" altLang="it-IT" sz="1000"/>
          </a:p>
        </p:txBody>
      </p:sp>
      <p:sp>
        <p:nvSpPr>
          <p:cNvPr id="105475" name="Segnaposto immagine diapositiva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9613" y="746125"/>
            <a:ext cx="5376862" cy="3722688"/>
          </a:xfrm>
          <a:ln/>
        </p:spPr>
      </p:sp>
      <p:sp>
        <p:nvSpPr>
          <p:cNvPr id="105476" name="Segnaposto note 2"/>
          <p:cNvSpPr>
            <a:spLocks noGrp="1"/>
          </p:cNvSpPr>
          <p:nvPr>
            <p:ph type="body" idx="1"/>
          </p:nvPr>
        </p:nvSpPr>
        <p:spPr>
          <a:xfrm>
            <a:off x="680666" y="4716914"/>
            <a:ext cx="5433169" cy="446889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701" tIns="46351" rIns="92701" bIns="46351"/>
          <a:lstStyle/>
          <a:p>
            <a:pPr defTabSz="456470"/>
            <a:endParaRPr lang="it-IT" altLang="it-IT" dirty="0"/>
          </a:p>
        </p:txBody>
      </p:sp>
      <p:sp>
        <p:nvSpPr>
          <p:cNvPr id="105477" name="Segnaposto numero diapositiva 3"/>
          <p:cNvSpPr txBox="1">
            <a:spLocks noGrp="1"/>
          </p:cNvSpPr>
          <p:nvPr/>
        </p:nvSpPr>
        <p:spPr bwMode="auto">
          <a:xfrm>
            <a:off x="3850014" y="9432288"/>
            <a:ext cx="2942967" cy="497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701" tIns="46351" rIns="92701" bIns="46351" anchor="b"/>
          <a:lstStyle>
            <a:lvl1pPr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DDA0273-2828-4063-A577-4A1BE725BC64}" type="slidenum">
              <a:rPr lang="it-IT" altLang="it-IT">
                <a:latin typeface="Calibri" pitchFamily="34" charset="0"/>
                <a:ea typeface="MS PGothic" pitchFamily="34" charset="-128"/>
              </a:rPr>
              <a:pPr algn="r" eaLnBrk="1" hangingPunct="1">
                <a:spcBef>
                  <a:spcPct val="0"/>
                </a:spcBef>
              </a:pPr>
              <a:t>40</a:t>
            </a:fld>
            <a:endParaRPr lang="it-IT" altLang="it-IT"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5835147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16872" indent="-275720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02881" indent="-220576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44033" indent="-220576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1985185" indent="-220576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426338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867490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308642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749794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E57DBF88-C51F-4F8D-B7D4-8B2621B1E94D}" type="slidenum">
              <a:rPr lang="it-IT" altLang="it-IT" sz="1000"/>
              <a:pPr>
                <a:spcBef>
                  <a:spcPct val="0"/>
                </a:spcBef>
              </a:pPr>
              <a:t>41</a:t>
            </a:fld>
            <a:endParaRPr lang="it-IT" altLang="it-IT" sz="1000"/>
          </a:p>
        </p:txBody>
      </p:sp>
      <p:sp>
        <p:nvSpPr>
          <p:cNvPr id="105475" name="Segnaposto immagine diapositiva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9613" y="746125"/>
            <a:ext cx="5376862" cy="3722688"/>
          </a:xfrm>
          <a:ln/>
        </p:spPr>
      </p:sp>
      <p:sp>
        <p:nvSpPr>
          <p:cNvPr id="105476" name="Segnaposto note 2"/>
          <p:cNvSpPr>
            <a:spLocks noGrp="1"/>
          </p:cNvSpPr>
          <p:nvPr>
            <p:ph type="body" idx="1"/>
          </p:nvPr>
        </p:nvSpPr>
        <p:spPr>
          <a:xfrm>
            <a:off x="680666" y="4716914"/>
            <a:ext cx="5433169" cy="446889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701" tIns="46351" rIns="92701" bIns="46351"/>
          <a:lstStyle/>
          <a:p>
            <a:pPr defTabSz="456470"/>
            <a:endParaRPr lang="it-IT" altLang="it-IT" dirty="0"/>
          </a:p>
        </p:txBody>
      </p:sp>
      <p:sp>
        <p:nvSpPr>
          <p:cNvPr id="105477" name="Segnaposto numero diapositiva 3"/>
          <p:cNvSpPr txBox="1">
            <a:spLocks noGrp="1"/>
          </p:cNvSpPr>
          <p:nvPr/>
        </p:nvSpPr>
        <p:spPr bwMode="auto">
          <a:xfrm>
            <a:off x="3850014" y="9432288"/>
            <a:ext cx="2942967" cy="497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701" tIns="46351" rIns="92701" bIns="46351" anchor="b"/>
          <a:lstStyle>
            <a:lvl1pPr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DDA0273-2828-4063-A577-4A1BE725BC64}" type="slidenum">
              <a:rPr lang="it-IT" altLang="it-IT">
                <a:latin typeface="Calibri" pitchFamily="34" charset="0"/>
                <a:ea typeface="MS PGothic" pitchFamily="34" charset="-128"/>
              </a:rPr>
              <a:pPr algn="r" eaLnBrk="1" hangingPunct="1">
                <a:spcBef>
                  <a:spcPct val="0"/>
                </a:spcBef>
              </a:pPr>
              <a:t>41</a:t>
            </a:fld>
            <a:endParaRPr lang="it-IT" altLang="it-IT"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262949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16872" indent="-275720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02881" indent="-220576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44033" indent="-220576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1985185" indent="-220576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426338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867490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308642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749794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E57DBF88-C51F-4F8D-B7D4-8B2621B1E94D}" type="slidenum">
              <a:rPr lang="it-IT" altLang="it-IT" sz="1000"/>
              <a:pPr>
                <a:spcBef>
                  <a:spcPct val="0"/>
                </a:spcBef>
              </a:pPr>
              <a:t>2</a:t>
            </a:fld>
            <a:endParaRPr lang="it-IT" altLang="it-IT" sz="1000"/>
          </a:p>
        </p:txBody>
      </p:sp>
      <p:sp>
        <p:nvSpPr>
          <p:cNvPr id="105475" name="Segnaposto immagine diapositiva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9613" y="746125"/>
            <a:ext cx="5376862" cy="3722688"/>
          </a:xfrm>
          <a:ln/>
        </p:spPr>
      </p:sp>
      <p:sp>
        <p:nvSpPr>
          <p:cNvPr id="105476" name="Segnaposto note 2"/>
          <p:cNvSpPr>
            <a:spLocks noGrp="1"/>
          </p:cNvSpPr>
          <p:nvPr>
            <p:ph type="body" idx="1"/>
          </p:nvPr>
        </p:nvSpPr>
        <p:spPr>
          <a:xfrm>
            <a:off x="680666" y="4716914"/>
            <a:ext cx="5433169" cy="446889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701" tIns="46351" rIns="92701" bIns="46351"/>
          <a:lstStyle/>
          <a:p>
            <a:pPr defTabSz="456470"/>
            <a:endParaRPr lang="it-IT" altLang="it-IT" dirty="0"/>
          </a:p>
        </p:txBody>
      </p:sp>
      <p:sp>
        <p:nvSpPr>
          <p:cNvPr id="105477" name="Segnaposto numero diapositiva 3"/>
          <p:cNvSpPr txBox="1">
            <a:spLocks noGrp="1"/>
          </p:cNvSpPr>
          <p:nvPr/>
        </p:nvSpPr>
        <p:spPr bwMode="auto">
          <a:xfrm>
            <a:off x="3850014" y="9432288"/>
            <a:ext cx="2942967" cy="497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701" tIns="46351" rIns="92701" bIns="46351" anchor="b"/>
          <a:lstStyle>
            <a:lvl1pPr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DDA0273-2828-4063-A577-4A1BE725BC64}" type="slidenum">
              <a:rPr lang="it-IT" altLang="it-IT">
                <a:latin typeface="Calibri" pitchFamily="34" charset="0"/>
                <a:ea typeface="MS PGothic" pitchFamily="34" charset="-128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it-IT" altLang="it-IT"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9231282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16872" indent="-275720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02881" indent="-220576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44033" indent="-220576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1985185" indent="-220576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426338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867490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308642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749794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E57DBF88-C51F-4F8D-B7D4-8B2621B1E94D}" type="slidenum">
              <a:rPr lang="it-IT" altLang="it-IT" sz="1000"/>
              <a:pPr>
                <a:spcBef>
                  <a:spcPct val="0"/>
                </a:spcBef>
              </a:pPr>
              <a:t>42</a:t>
            </a:fld>
            <a:endParaRPr lang="it-IT" altLang="it-IT" sz="1000"/>
          </a:p>
        </p:txBody>
      </p:sp>
      <p:sp>
        <p:nvSpPr>
          <p:cNvPr id="105475" name="Segnaposto immagine diapositiva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9613" y="746125"/>
            <a:ext cx="5376862" cy="3722688"/>
          </a:xfrm>
          <a:ln/>
        </p:spPr>
      </p:sp>
      <p:sp>
        <p:nvSpPr>
          <p:cNvPr id="105476" name="Segnaposto note 2"/>
          <p:cNvSpPr>
            <a:spLocks noGrp="1"/>
          </p:cNvSpPr>
          <p:nvPr>
            <p:ph type="body" idx="1"/>
          </p:nvPr>
        </p:nvSpPr>
        <p:spPr>
          <a:xfrm>
            <a:off x="680666" y="4716914"/>
            <a:ext cx="5433169" cy="446889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701" tIns="46351" rIns="92701" bIns="46351"/>
          <a:lstStyle/>
          <a:p>
            <a:pPr defTabSz="456470"/>
            <a:endParaRPr lang="it-IT" altLang="it-IT" dirty="0"/>
          </a:p>
        </p:txBody>
      </p:sp>
      <p:sp>
        <p:nvSpPr>
          <p:cNvPr id="105477" name="Segnaposto numero diapositiva 3"/>
          <p:cNvSpPr txBox="1">
            <a:spLocks noGrp="1"/>
          </p:cNvSpPr>
          <p:nvPr/>
        </p:nvSpPr>
        <p:spPr bwMode="auto">
          <a:xfrm>
            <a:off x="3850014" y="9432288"/>
            <a:ext cx="2942967" cy="497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701" tIns="46351" rIns="92701" bIns="46351" anchor="b"/>
          <a:lstStyle>
            <a:lvl1pPr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DDA0273-2828-4063-A577-4A1BE725BC64}" type="slidenum">
              <a:rPr lang="it-IT" altLang="it-IT">
                <a:latin typeface="Calibri" pitchFamily="34" charset="0"/>
                <a:ea typeface="MS PGothic" pitchFamily="34" charset="-128"/>
              </a:rPr>
              <a:pPr algn="r" eaLnBrk="1" hangingPunct="1">
                <a:spcBef>
                  <a:spcPct val="0"/>
                </a:spcBef>
              </a:pPr>
              <a:t>42</a:t>
            </a:fld>
            <a:endParaRPr lang="it-IT" altLang="it-IT"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5018762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16872" indent="-275720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02881" indent="-220576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44033" indent="-220576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1985185" indent="-220576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426338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867490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308642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749794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E57DBF88-C51F-4F8D-B7D4-8B2621B1E94D}" type="slidenum">
              <a:rPr lang="it-IT" altLang="it-IT" sz="1000"/>
              <a:pPr>
                <a:spcBef>
                  <a:spcPct val="0"/>
                </a:spcBef>
              </a:pPr>
              <a:t>43</a:t>
            </a:fld>
            <a:endParaRPr lang="it-IT" altLang="it-IT" sz="1000"/>
          </a:p>
        </p:txBody>
      </p:sp>
      <p:sp>
        <p:nvSpPr>
          <p:cNvPr id="105475" name="Segnaposto immagine diapositiva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9613" y="746125"/>
            <a:ext cx="5376862" cy="3722688"/>
          </a:xfrm>
          <a:ln/>
        </p:spPr>
      </p:sp>
      <p:sp>
        <p:nvSpPr>
          <p:cNvPr id="105476" name="Segnaposto note 2"/>
          <p:cNvSpPr>
            <a:spLocks noGrp="1"/>
          </p:cNvSpPr>
          <p:nvPr>
            <p:ph type="body" idx="1"/>
          </p:nvPr>
        </p:nvSpPr>
        <p:spPr>
          <a:xfrm>
            <a:off x="680666" y="4716914"/>
            <a:ext cx="5433169" cy="446889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701" tIns="46351" rIns="92701" bIns="46351"/>
          <a:lstStyle/>
          <a:p>
            <a:pPr defTabSz="456470"/>
            <a:endParaRPr lang="it-IT" altLang="it-IT" dirty="0"/>
          </a:p>
        </p:txBody>
      </p:sp>
      <p:sp>
        <p:nvSpPr>
          <p:cNvPr id="105477" name="Segnaposto numero diapositiva 3"/>
          <p:cNvSpPr txBox="1">
            <a:spLocks noGrp="1"/>
          </p:cNvSpPr>
          <p:nvPr/>
        </p:nvSpPr>
        <p:spPr bwMode="auto">
          <a:xfrm>
            <a:off x="3850014" y="9432288"/>
            <a:ext cx="2942967" cy="497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701" tIns="46351" rIns="92701" bIns="46351" anchor="b"/>
          <a:lstStyle>
            <a:lvl1pPr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DDA0273-2828-4063-A577-4A1BE725BC64}" type="slidenum">
              <a:rPr lang="it-IT" altLang="it-IT">
                <a:latin typeface="Calibri" pitchFamily="34" charset="0"/>
                <a:ea typeface="MS PGothic" pitchFamily="34" charset="-128"/>
              </a:rPr>
              <a:pPr algn="r" eaLnBrk="1" hangingPunct="1">
                <a:spcBef>
                  <a:spcPct val="0"/>
                </a:spcBef>
              </a:pPr>
              <a:t>43</a:t>
            </a:fld>
            <a:endParaRPr lang="it-IT" altLang="it-IT"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284328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16872" indent="-275720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02881" indent="-220576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44033" indent="-220576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1985185" indent="-220576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426338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867490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308642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749794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E57DBF88-C51F-4F8D-B7D4-8B2621B1E94D}" type="slidenum">
              <a:rPr lang="it-IT" altLang="it-IT" sz="1000"/>
              <a:pPr>
                <a:spcBef>
                  <a:spcPct val="0"/>
                </a:spcBef>
              </a:pPr>
              <a:t>44</a:t>
            </a:fld>
            <a:endParaRPr lang="it-IT" altLang="it-IT" sz="1000"/>
          </a:p>
        </p:txBody>
      </p:sp>
      <p:sp>
        <p:nvSpPr>
          <p:cNvPr id="105475" name="Segnaposto immagine diapositiva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9613" y="746125"/>
            <a:ext cx="5376862" cy="3722688"/>
          </a:xfrm>
          <a:ln/>
        </p:spPr>
      </p:sp>
      <p:sp>
        <p:nvSpPr>
          <p:cNvPr id="105476" name="Segnaposto note 2"/>
          <p:cNvSpPr>
            <a:spLocks noGrp="1"/>
          </p:cNvSpPr>
          <p:nvPr>
            <p:ph type="body" idx="1"/>
          </p:nvPr>
        </p:nvSpPr>
        <p:spPr>
          <a:xfrm>
            <a:off x="680666" y="4716914"/>
            <a:ext cx="5433169" cy="446889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701" tIns="46351" rIns="92701" bIns="46351"/>
          <a:lstStyle/>
          <a:p>
            <a:pPr defTabSz="456470"/>
            <a:r>
              <a:rPr lang="it-IT" altLang="it-IT" dirty="0" smtClean="0"/>
              <a:t>- </a:t>
            </a:r>
            <a:endParaRPr lang="it-IT" altLang="it-IT" dirty="0"/>
          </a:p>
        </p:txBody>
      </p:sp>
      <p:sp>
        <p:nvSpPr>
          <p:cNvPr id="105477" name="Segnaposto numero diapositiva 3"/>
          <p:cNvSpPr txBox="1">
            <a:spLocks noGrp="1"/>
          </p:cNvSpPr>
          <p:nvPr/>
        </p:nvSpPr>
        <p:spPr bwMode="auto">
          <a:xfrm>
            <a:off x="3850014" y="9432288"/>
            <a:ext cx="2942967" cy="497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701" tIns="46351" rIns="92701" bIns="46351" anchor="b"/>
          <a:lstStyle>
            <a:lvl1pPr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DDA0273-2828-4063-A577-4A1BE725BC64}" type="slidenum">
              <a:rPr lang="it-IT" altLang="it-IT">
                <a:latin typeface="Calibri" pitchFamily="34" charset="0"/>
                <a:ea typeface="MS PGothic" pitchFamily="34" charset="-128"/>
              </a:rPr>
              <a:pPr algn="r" eaLnBrk="1" hangingPunct="1">
                <a:spcBef>
                  <a:spcPct val="0"/>
                </a:spcBef>
              </a:pPr>
              <a:t>44</a:t>
            </a:fld>
            <a:endParaRPr lang="it-IT" altLang="it-IT"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2245315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16872" indent="-275720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02881" indent="-220576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44033" indent="-220576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1985185" indent="-220576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426338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867490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308642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749794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E57DBF88-C51F-4F8D-B7D4-8B2621B1E94D}" type="slidenum">
              <a:rPr lang="it-IT" altLang="it-IT" sz="1000"/>
              <a:pPr>
                <a:spcBef>
                  <a:spcPct val="0"/>
                </a:spcBef>
              </a:pPr>
              <a:t>45</a:t>
            </a:fld>
            <a:endParaRPr lang="it-IT" altLang="it-IT" sz="1000"/>
          </a:p>
        </p:txBody>
      </p:sp>
      <p:sp>
        <p:nvSpPr>
          <p:cNvPr id="105475" name="Segnaposto immagine diapositiva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9613" y="746125"/>
            <a:ext cx="5376862" cy="3722688"/>
          </a:xfrm>
          <a:ln/>
        </p:spPr>
      </p:sp>
      <p:sp>
        <p:nvSpPr>
          <p:cNvPr id="105476" name="Segnaposto note 2"/>
          <p:cNvSpPr>
            <a:spLocks noGrp="1"/>
          </p:cNvSpPr>
          <p:nvPr>
            <p:ph type="body" idx="1"/>
          </p:nvPr>
        </p:nvSpPr>
        <p:spPr>
          <a:xfrm>
            <a:off x="680666" y="4716914"/>
            <a:ext cx="5433169" cy="446889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701" tIns="46351" rIns="92701" bIns="46351"/>
          <a:lstStyle/>
          <a:p>
            <a:pPr defTabSz="456470"/>
            <a:r>
              <a:rPr lang="it-IT" altLang="it-IT" dirty="0" smtClean="0"/>
              <a:t>- </a:t>
            </a:r>
            <a:endParaRPr lang="it-IT" altLang="it-IT" dirty="0"/>
          </a:p>
        </p:txBody>
      </p:sp>
      <p:sp>
        <p:nvSpPr>
          <p:cNvPr id="105477" name="Segnaposto numero diapositiva 3"/>
          <p:cNvSpPr txBox="1">
            <a:spLocks noGrp="1"/>
          </p:cNvSpPr>
          <p:nvPr/>
        </p:nvSpPr>
        <p:spPr bwMode="auto">
          <a:xfrm>
            <a:off x="3850014" y="9432288"/>
            <a:ext cx="2942967" cy="497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701" tIns="46351" rIns="92701" bIns="46351" anchor="b"/>
          <a:lstStyle>
            <a:lvl1pPr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DDA0273-2828-4063-A577-4A1BE725BC64}" type="slidenum">
              <a:rPr lang="it-IT" altLang="it-IT">
                <a:latin typeface="Calibri" pitchFamily="34" charset="0"/>
                <a:ea typeface="MS PGothic" pitchFamily="34" charset="-128"/>
              </a:rPr>
              <a:pPr algn="r" eaLnBrk="1" hangingPunct="1">
                <a:spcBef>
                  <a:spcPct val="0"/>
                </a:spcBef>
              </a:pPr>
              <a:t>45</a:t>
            </a:fld>
            <a:endParaRPr lang="it-IT" altLang="it-IT"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5007819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16872" indent="-275720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02881" indent="-220576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44033" indent="-220576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1985185" indent="-220576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426338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867490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308642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749794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E57DBF88-C51F-4F8D-B7D4-8B2621B1E94D}" type="slidenum">
              <a:rPr lang="it-IT" altLang="it-IT" sz="1000"/>
              <a:pPr>
                <a:spcBef>
                  <a:spcPct val="0"/>
                </a:spcBef>
              </a:pPr>
              <a:t>46</a:t>
            </a:fld>
            <a:endParaRPr lang="it-IT" altLang="it-IT" sz="1000"/>
          </a:p>
        </p:txBody>
      </p:sp>
      <p:sp>
        <p:nvSpPr>
          <p:cNvPr id="105475" name="Segnaposto immagine diapositiva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9613" y="746125"/>
            <a:ext cx="5376862" cy="3722688"/>
          </a:xfrm>
          <a:ln/>
        </p:spPr>
      </p:sp>
      <p:sp>
        <p:nvSpPr>
          <p:cNvPr id="105476" name="Segnaposto note 2"/>
          <p:cNvSpPr>
            <a:spLocks noGrp="1"/>
          </p:cNvSpPr>
          <p:nvPr>
            <p:ph type="body" idx="1"/>
          </p:nvPr>
        </p:nvSpPr>
        <p:spPr>
          <a:xfrm>
            <a:off x="680666" y="4716914"/>
            <a:ext cx="5433169" cy="446889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701" tIns="46351" rIns="92701" bIns="46351"/>
          <a:lstStyle/>
          <a:p>
            <a:pPr defTabSz="456470"/>
            <a:r>
              <a:rPr lang="it-IT" altLang="it-IT" dirty="0" smtClean="0"/>
              <a:t>- </a:t>
            </a:r>
            <a:endParaRPr lang="it-IT" altLang="it-IT" dirty="0"/>
          </a:p>
        </p:txBody>
      </p:sp>
      <p:sp>
        <p:nvSpPr>
          <p:cNvPr id="105477" name="Segnaposto numero diapositiva 3"/>
          <p:cNvSpPr txBox="1">
            <a:spLocks noGrp="1"/>
          </p:cNvSpPr>
          <p:nvPr/>
        </p:nvSpPr>
        <p:spPr bwMode="auto">
          <a:xfrm>
            <a:off x="3850014" y="9432288"/>
            <a:ext cx="2942967" cy="497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701" tIns="46351" rIns="92701" bIns="46351" anchor="b"/>
          <a:lstStyle>
            <a:lvl1pPr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DDA0273-2828-4063-A577-4A1BE725BC64}" type="slidenum">
              <a:rPr lang="it-IT" altLang="it-IT">
                <a:latin typeface="Calibri" pitchFamily="34" charset="0"/>
                <a:ea typeface="MS PGothic" pitchFamily="34" charset="-128"/>
              </a:rPr>
              <a:pPr algn="r" eaLnBrk="1" hangingPunct="1">
                <a:spcBef>
                  <a:spcPct val="0"/>
                </a:spcBef>
              </a:pPr>
              <a:t>46</a:t>
            </a:fld>
            <a:endParaRPr lang="it-IT" altLang="it-IT"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1199628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16872" indent="-275720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02881" indent="-220576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44033" indent="-220576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1985185" indent="-220576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426338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867490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308642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749794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E57DBF88-C51F-4F8D-B7D4-8B2621B1E94D}" type="slidenum">
              <a:rPr lang="it-IT" altLang="it-IT" sz="1000"/>
              <a:pPr>
                <a:spcBef>
                  <a:spcPct val="0"/>
                </a:spcBef>
              </a:pPr>
              <a:t>47</a:t>
            </a:fld>
            <a:endParaRPr lang="it-IT" altLang="it-IT" sz="1000"/>
          </a:p>
        </p:txBody>
      </p:sp>
      <p:sp>
        <p:nvSpPr>
          <p:cNvPr id="105475" name="Segnaposto immagine diapositiva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9613" y="746125"/>
            <a:ext cx="5376862" cy="3722688"/>
          </a:xfrm>
          <a:ln/>
        </p:spPr>
      </p:sp>
      <p:sp>
        <p:nvSpPr>
          <p:cNvPr id="105476" name="Segnaposto note 2"/>
          <p:cNvSpPr>
            <a:spLocks noGrp="1"/>
          </p:cNvSpPr>
          <p:nvPr>
            <p:ph type="body" idx="1"/>
          </p:nvPr>
        </p:nvSpPr>
        <p:spPr>
          <a:xfrm>
            <a:off x="680666" y="4716914"/>
            <a:ext cx="5433169" cy="446889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701" tIns="46351" rIns="92701" bIns="46351"/>
          <a:lstStyle/>
          <a:p>
            <a:pPr defTabSz="456470"/>
            <a:r>
              <a:rPr lang="it-IT" altLang="it-IT" dirty="0" smtClean="0"/>
              <a:t>- </a:t>
            </a:r>
            <a:endParaRPr lang="it-IT" altLang="it-IT" dirty="0"/>
          </a:p>
        </p:txBody>
      </p:sp>
      <p:sp>
        <p:nvSpPr>
          <p:cNvPr id="105477" name="Segnaposto numero diapositiva 3"/>
          <p:cNvSpPr txBox="1">
            <a:spLocks noGrp="1"/>
          </p:cNvSpPr>
          <p:nvPr/>
        </p:nvSpPr>
        <p:spPr bwMode="auto">
          <a:xfrm>
            <a:off x="3850014" y="9432288"/>
            <a:ext cx="2942967" cy="497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701" tIns="46351" rIns="92701" bIns="46351" anchor="b"/>
          <a:lstStyle>
            <a:lvl1pPr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DDA0273-2828-4063-A577-4A1BE725BC64}" type="slidenum">
              <a:rPr lang="it-IT" altLang="it-IT">
                <a:latin typeface="Calibri" pitchFamily="34" charset="0"/>
                <a:ea typeface="MS PGothic" pitchFamily="34" charset="-128"/>
              </a:rPr>
              <a:pPr algn="r" eaLnBrk="1" hangingPunct="1">
                <a:spcBef>
                  <a:spcPct val="0"/>
                </a:spcBef>
              </a:pPr>
              <a:t>47</a:t>
            </a:fld>
            <a:endParaRPr lang="it-IT" altLang="it-IT"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9504735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16872" indent="-275720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02881" indent="-220576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44033" indent="-220576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1985185" indent="-220576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426338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867490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308642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749794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E57DBF88-C51F-4F8D-B7D4-8B2621B1E94D}" type="slidenum">
              <a:rPr lang="it-IT" altLang="it-IT" sz="1000"/>
              <a:pPr>
                <a:spcBef>
                  <a:spcPct val="0"/>
                </a:spcBef>
              </a:pPr>
              <a:t>48</a:t>
            </a:fld>
            <a:endParaRPr lang="it-IT" altLang="it-IT" sz="1000"/>
          </a:p>
        </p:txBody>
      </p:sp>
      <p:sp>
        <p:nvSpPr>
          <p:cNvPr id="105475" name="Segnaposto immagine diapositiva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9613" y="746125"/>
            <a:ext cx="5376862" cy="3722688"/>
          </a:xfrm>
          <a:ln/>
        </p:spPr>
      </p:sp>
      <p:sp>
        <p:nvSpPr>
          <p:cNvPr id="105476" name="Segnaposto note 2"/>
          <p:cNvSpPr>
            <a:spLocks noGrp="1"/>
          </p:cNvSpPr>
          <p:nvPr>
            <p:ph type="body" idx="1"/>
          </p:nvPr>
        </p:nvSpPr>
        <p:spPr>
          <a:xfrm>
            <a:off x="680666" y="4716914"/>
            <a:ext cx="5433169" cy="446889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701" tIns="46351" rIns="92701" bIns="46351"/>
          <a:lstStyle/>
          <a:p>
            <a:pPr defTabSz="456470"/>
            <a:r>
              <a:rPr lang="it-IT" altLang="it-IT" dirty="0" smtClean="0"/>
              <a:t>- </a:t>
            </a:r>
            <a:endParaRPr lang="it-IT" altLang="it-IT" dirty="0"/>
          </a:p>
        </p:txBody>
      </p:sp>
      <p:sp>
        <p:nvSpPr>
          <p:cNvPr id="105477" name="Segnaposto numero diapositiva 3"/>
          <p:cNvSpPr txBox="1">
            <a:spLocks noGrp="1"/>
          </p:cNvSpPr>
          <p:nvPr/>
        </p:nvSpPr>
        <p:spPr bwMode="auto">
          <a:xfrm>
            <a:off x="3850014" y="9432288"/>
            <a:ext cx="2942967" cy="497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701" tIns="46351" rIns="92701" bIns="46351" anchor="b"/>
          <a:lstStyle>
            <a:lvl1pPr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DDA0273-2828-4063-A577-4A1BE725BC64}" type="slidenum">
              <a:rPr lang="it-IT" altLang="it-IT">
                <a:latin typeface="Calibri" pitchFamily="34" charset="0"/>
                <a:ea typeface="MS PGothic" pitchFamily="34" charset="-128"/>
              </a:rPr>
              <a:pPr algn="r" eaLnBrk="1" hangingPunct="1">
                <a:spcBef>
                  <a:spcPct val="0"/>
                </a:spcBef>
              </a:pPr>
              <a:t>48</a:t>
            </a:fld>
            <a:endParaRPr lang="it-IT" altLang="it-IT"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0429392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16872" indent="-275720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02881" indent="-220576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44033" indent="-220576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1985185" indent="-220576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426338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867490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308642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749794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E57DBF88-C51F-4F8D-B7D4-8B2621B1E94D}" type="slidenum">
              <a:rPr lang="it-IT" altLang="it-IT" sz="1000"/>
              <a:pPr>
                <a:spcBef>
                  <a:spcPct val="0"/>
                </a:spcBef>
              </a:pPr>
              <a:t>49</a:t>
            </a:fld>
            <a:endParaRPr lang="it-IT" altLang="it-IT" sz="1000"/>
          </a:p>
        </p:txBody>
      </p:sp>
      <p:sp>
        <p:nvSpPr>
          <p:cNvPr id="105475" name="Segnaposto immagine diapositiva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9613" y="746125"/>
            <a:ext cx="5376862" cy="3722688"/>
          </a:xfrm>
          <a:ln/>
        </p:spPr>
      </p:sp>
      <p:sp>
        <p:nvSpPr>
          <p:cNvPr id="105476" name="Segnaposto note 2"/>
          <p:cNvSpPr>
            <a:spLocks noGrp="1"/>
          </p:cNvSpPr>
          <p:nvPr>
            <p:ph type="body" idx="1"/>
          </p:nvPr>
        </p:nvSpPr>
        <p:spPr>
          <a:xfrm>
            <a:off x="680666" y="4716914"/>
            <a:ext cx="5433169" cy="446889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701" tIns="46351" rIns="92701" bIns="46351"/>
          <a:lstStyle/>
          <a:p>
            <a:pPr defTabSz="456470"/>
            <a:endParaRPr lang="it-IT" altLang="it-IT"/>
          </a:p>
        </p:txBody>
      </p:sp>
      <p:sp>
        <p:nvSpPr>
          <p:cNvPr id="105477" name="Segnaposto numero diapositiva 3"/>
          <p:cNvSpPr txBox="1">
            <a:spLocks noGrp="1"/>
          </p:cNvSpPr>
          <p:nvPr/>
        </p:nvSpPr>
        <p:spPr bwMode="auto">
          <a:xfrm>
            <a:off x="3850014" y="9432288"/>
            <a:ext cx="2942967" cy="497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701" tIns="46351" rIns="92701" bIns="46351" anchor="b"/>
          <a:lstStyle>
            <a:lvl1pPr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DDA0273-2828-4063-A577-4A1BE725BC64}" type="slidenum">
              <a:rPr lang="it-IT" altLang="it-IT">
                <a:latin typeface="Calibri" pitchFamily="34" charset="0"/>
                <a:ea typeface="MS PGothic" pitchFamily="34" charset="-128"/>
              </a:rPr>
              <a:pPr algn="r" eaLnBrk="1" hangingPunct="1">
                <a:spcBef>
                  <a:spcPct val="0"/>
                </a:spcBef>
              </a:pPr>
              <a:t>49</a:t>
            </a:fld>
            <a:endParaRPr lang="it-IT" altLang="it-IT"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662366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16872" indent="-275720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02881" indent="-220576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44033" indent="-220576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1985185" indent="-220576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426338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867490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308642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749794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E57DBF88-C51F-4F8D-B7D4-8B2621B1E94D}" type="slidenum">
              <a:rPr lang="it-IT" altLang="it-IT" sz="1000"/>
              <a:pPr>
                <a:spcBef>
                  <a:spcPct val="0"/>
                </a:spcBef>
              </a:pPr>
              <a:t>3</a:t>
            </a:fld>
            <a:endParaRPr lang="it-IT" altLang="it-IT" sz="1000"/>
          </a:p>
        </p:txBody>
      </p:sp>
      <p:sp>
        <p:nvSpPr>
          <p:cNvPr id="105475" name="Segnaposto immagine diapositiva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9613" y="746125"/>
            <a:ext cx="5376862" cy="3722688"/>
          </a:xfrm>
          <a:ln/>
        </p:spPr>
      </p:sp>
      <p:sp>
        <p:nvSpPr>
          <p:cNvPr id="105476" name="Segnaposto note 2"/>
          <p:cNvSpPr>
            <a:spLocks noGrp="1"/>
          </p:cNvSpPr>
          <p:nvPr>
            <p:ph type="body" idx="1"/>
          </p:nvPr>
        </p:nvSpPr>
        <p:spPr>
          <a:xfrm>
            <a:off x="680666" y="4716914"/>
            <a:ext cx="5433169" cy="446889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701" tIns="46351" rIns="92701" bIns="46351"/>
          <a:lstStyle/>
          <a:p>
            <a:pPr defTabSz="456470"/>
            <a:endParaRPr lang="it-IT" altLang="it-IT" dirty="0"/>
          </a:p>
        </p:txBody>
      </p:sp>
      <p:sp>
        <p:nvSpPr>
          <p:cNvPr id="105477" name="Segnaposto numero diapositiva 3"/>
          <p:cNvSpPr txBox="1">
            <a:spLocks noGrp="1"/>
          </p:cNvSpPr>
          <p:nvPr/>
        </p:nvSpPr>
        <p:spPr bwMode="auto">
          <a:xfrm>
            <a:off x="3850014" y="9432288"/>
            <a:ext cx="2942967" cy="497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701" tIns="46351" rIns="92701" bIns="46351" anchor="b"/>
          <a:lstStyle>
            <a:lvl1pPr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DDA0273-2828-4063-A577-4A1BE725BC64}" type="slidenum">
              <a:rPr lang="it-IT" altLang="it-IT">
                <a:latin typeface="Calibri" pitchFamily="34" charset="0"/>
                <a:ea typeface="MS PGothic" pitchFamily="34" charset="-128"/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it-IT" altLang="it-IT"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03317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16872" indent="-275720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02881" indent="-220576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44033" indent="-220576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1985185" indent="-220576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426338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867490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308642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749794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E57DBF88-C51F-4F8D-B7D4-8B2621B1E94D}" type="slidenum">
              <a:rPr lang="it-IT" altLang="it-IT" sz="1000"/>
              <a:pPr>
                <a:spcBef>
                  <a:spcPct val="0"/>
                </a:spcBef>
              </a:pPr>
              <a:t>4</a:t>
            </a:fld>
            <a:endParaRPr lang="it-IT" altLang="it-IT" sz="1000"/>
          </a:p>
        </p:txBody>
      </p:sp>
      <p:sp>
        <p:nvSpPr>
          <p:cNvPr id="105475" name="Segnaposto immagine diapositiva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9613" y="746125"/>
            <a:ext cx="5376862" cy="3722688"/>
          </a:xfrm>
          <a:ln/>
        </p:spPr>
      </p:sp>
      <p:sp>
        <p:nvSpPr>
          <p:cNvPr id="105476" name="Segnaposto note 2"/>
          <p:cNvSpPr>
            <a:spLocks noGrp="1"/>
          </p:cNvSpPr>
          <p:nvPr>
            <p:ph type="body" idx="1"/>
          </p:nvPr>
        </p:nvSpPr>
        <p:spPr>
          <a:xfrm>
            <a:off x="680666" y="4716914"/>
            <a:ext cx="5433169" cy="446889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701" tIns="46351" rIns="92701" bIns="46351"/>
          <a:lstStyle/>
          <a:p>
            <a:pPr defTabSz="456470"/>
            <a:endParaRPr lang="it-IT" altLang="it-IT" dirty="0"/>
          </a:p>
        </p:txBody>
      </p:sp>
      <p:sp>
        <p:nvSpPr>
          <p:cNvPr id="105477" name="Segnaposto numero diapositiva 3"/>
          <p:cNvSpPr txBox="1">
            <a:spLocks noGrp="1"/>
          </p:cNvSpPr>
          <p:nvPr/>
        </p:nvSpPr>
        <p:spPr bwMode="auto">
          <a:xfrm>
            <a:off x="3850014" y="9432288"/>
            <a:ext cx="2942967" cy="497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701" tIns="46351" rIns="92701" bIns="46351" anchor="b"/>
          <a:lstStyle>
            <a:lvl1pPr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DDA0273-2828-4063-A577-4A1BE725BC64}" type="slidenum">
              <a:rPr lang="it-IT" altLang="it-IT">
                <a:latin typeface="Calibri" pitchFamily="34" charset="0"/>
                <a:ea typeface="MS PGothic" pitchFamily="34" charset="-128"/>
              </a:rPr>
              <a:pPr algn="r" eaLnBrk="1" hangingPunct="1">
                <a:spcBef>
                  <a:spcPct val="0"/>
                </a:spcBef>
              </a:pPr>
              <a:t>4</a:t>
            </a:fld>
            <a:endParaRPr lang="it-IT" altLang="it-IT"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219212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16872" indent="-275720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02881" indent="-220576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44033" indent="-220576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1985185" indent="-220576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426338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867490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308642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749794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E57DBF88-C51F-4F8D-B7D4-8B2621B1E94D}" type="slidenum">
              <a:rPr lang="it-IT" altLang="it-IT" sz="1000"/>
              <a:pPr>
                <a:spcBef>
                  <a:spcPct val="0"/>
                </a:spcBef>
              </a:pPr>
              <a:t>5</a:t>
            </a:fld>
            <a:endParaRPr lang="it-IT" altLang="it-IT" sz="1000"/>
          </a:p>
        </p:txBody>
      </p:sp>
      <p:sp>
        <p:nvSpPr>
          <p:cNvPr id="105475" name="Segnaposto immagine diapositiva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9613" y="746125"/>
            <a:ext cx="5376862" cy="3722688"/>
          </a:xfrm>
          <a:ln/>
        </p:spPr>
      </p:sp>
      <p:sp>
        <p:nvSpPr>
          <p:cNvPr id="105476" name="Segnaposto note 2"/>
          <p:cNvSpPr>
            <a:spLocks noGrp="1"/>
          </p:cNvSpPr>
          <p:nvPr>
            <p:ph type="body" idx="1"/>
          </p:nvPr>
        </p:nvSpPr>
        <p:spPr>
          <a:xfrm>
            <a:off x="680666" y="4716914"/>
            <a:ext cx="5433169" cy="446889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701" tIns="46351" rIns="92701" bIns="46351"/>
          <a:lstStyle/>
          <a:p>
            <a:pPr defTabSz="456470"/>
            <a:endParaRPr lang="it-IT" altLang="it-IT" dirty="0"/>
          </a:p>
        </p:txBody>
      </p:sp>
      <p:sp>
        <p:nvSpPr>
          <p:cNvPr id="105477" name="Segnaposto numero diapositiva 3"/>
          <p:cNvSpPr txBox="1">
            <a:spLocks noGrp="1"/>
          </p:cNvSpPr>
          <p:nvPr/>
        </p:nvSpPr>
        <p:spPr bwMode="auto">
          <a:xfrm>
            <a:off x="3850014" y="9432288"/>
            <a:ext cx="2942967" cy="497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701" tIns="46351" rIns="92701" bIns="46351" anchor="b"/>
          <a:lstStyle>
            <a:lvl1pPr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DDA0273-2828-4063-A577-4A1BE725BC64}" type="slidenum">
              <a:rPr lang="it-IT" altLang="it-IT">
                <a:latin typeface="Calibri" pitchFamily="34" charset="0"/>
                <a:ea typeface="MS PGothic" pitchFamily="34" charset="-128"/>
              </a:rPr>
              <a:pPr algn="r" eaLnBrk="1" hangingPunct="1">
                <a:spcBef>
                  <a:spcPct val="0"/>
                </a:spcBef>
              </a:pPr>
              <a:t>5</a:t>
            </a:fld>
            <a:endParaRPr lang="it-IT" altLang="it-IT"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891853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07C0F4-84E8-4043-9353-B1054EAF6C6D}" type="slidenum">
              <a:rPr lang="it-IT" altLang="it-IT" smtClean="0"/>
              <a:pPr>
                <a:defRPr/>
              </a:pPr>
              <a:t>20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735463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07C0F4-84E8-4043-9353-B1054EAF6C6D}" type="slidenum">
              <a:rPr lang="it-IT" altLang="it-IT" smtClean="0"/>
              <a:pPr>
                <a:defRPr/>
              </a:pPr>
              <a:t>21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730903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07C0F4-84E8-4043-9353-B1054EAF6C6D}" type="slidenum">
              <a:rPr lang="it-IT" altLang="it-IT" smtClean="0"/>
              <a:pPr>
                <a:defRPr/>
              </a:pPr>
              <a:t>23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133705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16872" indent="-275720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02881" indent="-220576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44033" indent="-220576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1985185" indent="-220576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426338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867490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308642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749794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E57DBF88-C51F-4F8D-B7D4-8B2621B1E94D}" type="slidenum">
              <a:rPr lang="it-IT" altLang="it-IT" sz="1000"/>
              <a:pPr>
                <a:spcBef>
                  <a:spcPct val="0"/>
                </a:spcBef>
              </a:pPr>
              <a:t>31</a:t>
            </a:fld>
            <a:endParaRPr lang="it-IT" altLang="it-IT" sz="1000"/>
          </a:p>
        </p:txBody>
      </p:sp>
      <p:sp>
        <p:nvSpPr>
          <p:cNvPr id="105475" name="Segnaposto immagine diapositiva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9613" y="746125"/>
            <a:ext cx="5376862" cy="3722688"/>
          </a:xfrm>
          <a:ln/>
        </p:spPr>
      </p:sp>
      <p:sp>
        <p:nvSpPr>
          <p:cNvPr id="105476" name="Segnaposto note 2"/>
          <p:cNvSpPr>
            <a:spLocks noGrp="1"/>
          </p:cNvSpPr>
          <p:nvPr>
            <p:ph type="body" idx="1"/>
          </p:nvPr>
        </p:nvSpPr>
        <p:spPr>
          <a:xfrm>
            <a:off x="680666" y="4716914"/>
            <a:ext cx="5433169" cy="446889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701" tIns="46351" rIns="92701" bIns="46351"/>
          <a:lstStyle/>
          <a:p>
            <a:pPr defTabSz="456470"/>
            <a:endParaRPr lang="it-IT" altLang="it-IT"/>
          </a:p>
        </p:txBody>
      </p:sp>
      <p:sp>
        <p:nvSpPr>
          <p:cNvPr id="105477" name="Segnaposto numero diapositiva 3"/>
          <p:cNvSpPr txBox="1">
            <a:spLocks noGrp="1"/>
          </p:cNvSpPr>
          <p:nvPr/>
        </p:nvSpPr>
        <p:spPr bwMode="auto">
          <a:xfrm>
            <a:off x="3850014" y="9432288"/>
            <a:ext cx="2942967" cy="497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701" tIns="46351" rIns="92701" bIns="46351" anchor="b"/>
          <a:lstStyle>
            <a:lvl1pPr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DDA0273-2828-4063-A577-4A1BE725BC64}" type="slidenum">
              <a:rPr lang="it-IT" altLang="it-IT">
                <a:latin typeface="Calibri" pitchFamily="34" charset="0"/>
                <a:ea typeface="MS PGothic" pitchFamily="34" charset="-128"/>
              </a:rPr>
              <a:pPr algn="r" eaLnBrk="1" hangingPunct="1">
                <a:spcBef>
                  <a:spcPct val="0"/>
                </a:spcBef>
              </a:pPr>
              <a:t>31</a:t>
            </a:fld>
            <a:endParaRPr lang="it-IT" altLang="it-IT"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07387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FBD3D5-555B-408C-BE6C-D5F7F76C3F1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21377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406F47-92BB-44DB-B45D-C3951992E57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078727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D1ECE0-8599-4189-A3F0-A9BF8A645F2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40747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1EA502-D347-485B-A576-44D46F6D922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859204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1950" y="6165850"/>
            <a:ext cx="156051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350838" y="6308725"/>
            <a:ext cx="3898900" cy="0"/>
          </a:xfrm>
          <a:prstGeom prst="line">
            <a:avLst/>
          </a:prstGeom>
          <a:noFill/>
          <a:ln w="25400">
            <a:solidFill>
              <a:srgbClr val="E3600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5654675" y="6597650"/>
            <a:ext cx="3898900" cy="0"/>
          </a:xfrm>
          <a:prstGeom prst="line">
            <a:avLst/>
          </a:prstGeom>
          <a:noFill/>
          <a:ln w="25400">
            <a:solidFill>
              <a:srgbClr val="073C6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7" name="Rectangle 8"/>
          <p:cNvSpPr>
            <a:spLocks noChangeArrowheads="1"/>
          </p:cNvSpPr>
          <p:nvPr userDrawn="1"/>
        </p:nvSpPr>
        <p:spPr bwMode="auto">
          <a:xfrm>
            <a:off x="0" y="6237288"/>
            <a:ext cx="9906000" cy="620712"/>
          </a:xfrm>
          <a:prstGeom prst="rect">
            <a:avLst/>
          </a:prstGeom>
          <a:solidFill>
            <a:srgbClr val="1E3D5C">
              <a:alpha val="5098"/>
            </a:srgbClr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it-IT" altLang="it-IT"/>
          </a:p>
        </p:txBody>
      </p:sp>
      <p:pic>
        <p:nvPicPr>
          <p:cNvPr id="8" name="Picture 21" descr="http://www.forumfamiglia.it/Images/staff_assistentespirituale.jpg"/>
          <p:cNvPicPr>
            <a:picLocks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366713" y="6337300"/>
            <a:ext cx="719137" cy="47625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accent2"/>
            </a:solidFill>
          </a:ln>
        </p:spPr>
      </p:pic>
      <p:pic>
        <p:nvPicPr>
          <p:cNvPr id="9" name="Picture 5"/>
          <p:cNvPicPr>
            <a:picLocks noChangeArrowheads="1"/>
          </p:cNvPicPr>
          <p:nvPr userDrawn="1"/>
        </p:nvPicPr>
        <p:blipFill rotWithShape="1">
          <a:blip r:embed="rId4"/>
          <a:srcRect/>
          <a:stretch/>
        </p:blipFill>
        <p:spPr bwMode="auto">
          <a:xfrm>
            <a:off x="3513138" y="6337300"/>
            <a:ext cx="719137" cy="47625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</p:pic>
      <p:pic>
        <p:nvPicPr>
          <p:cNvPr id="10" name="Picture 11"/>
          <p:cNvPicPr>
            <a:picLocks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2725738" y="6337300"/>
            <a:ext cx="720725" cy="47625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</p:pic>
      <p:pic>
        <p:nvPicPr>
          <p:cNvPr id="11" name="Picture 13" descr="Servizi ICT a Roma"/>
          <p:cNvPicPr>
            <a:picLocks noChangeArrowheads="1"/>
          </p:cNvPicPr>
          <p:nvPr userDrawn="1"/>
        </p:nvPicPr>
        <p:blipFill rotWithShape="1">
          <a:blip r:embed="rId6"/>
          <a:srcRect/>
          <a:stretch/>
        </p:blipFill>
        <p:spPr bwMode="auto">
          <a:xfrm>
            <a:off x="1928813" y="6337300"/>
            <a:ext cx="720725" cy="47625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accent2"/>
            </a:solidFill>
          </a:ln>
        </p:spPr>
      </p:pic>
      <p:pic>
        <p:nvPicPr>
          <p:cNvPr id="12" name="Picture 23" descr="http://us.cdn2.123rf.com/168nwm/michaeldb/michaeldb1106/michaeldb110600014/9712936-affari-persone-squadra-stand-su-puzzle-come-soluzione-alle-necessit-di-gestione-delle-risorse-umane.jpg"/>
          <p:cNvPicPr>
            <a:picLocks noChangeArrowheads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1154113" y="6337300"/>
            <a:ext cx="719137" cy="47625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accent2"/>
            </a:solidFill>
          </a:ln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70609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13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519613" y="6599238"/>
            <a:ext cx="865187" cy="3587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F3BA5-DB6D-4D82-A5C7-489844A1979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033436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A2FA17-ABB5-4849-A214-0C438F3F47E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31843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2095D0-14D4-4AC5-AD88-AEF790C5E17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705155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31379E-D59C-4771-B27F-0D56D6FC17A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77039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831C9-D090-4EAB-86FC-FC46BDB3DB1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034855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FC9938-E39F-4736-BF22-95566972103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6714075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9468D2-F279-4FE5-8296-E31C0043288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37791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70609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D59B03-4D14-4F25-AB89-B26E979D112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6326920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ADC048-0512-4C13-BA31-CBB134D2A88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43792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3AD7E8-9C3E-472F-A32A-090B1D19EE8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541973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0CF294-CD3B-4099-97C3-1BF45BBEE88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61311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F4C2DD-026F-44BF-9BAC-1B7F738B50C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39070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DF92F5-0E66-4FA3-86ED-4CCF2DA8077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7113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AD52F4-EBFB-484F-85E0-684D25C906D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209944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37F6EE-9A92-47AD-A831-31D21EDFEF4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84297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540125-6E53-46E1-8A28-41A73630CC8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243469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8754CA-4600-4A1C-9EA5-3C4A235339B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223934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597E1C-E093-4BF3-9625-ECE2E8992D5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666437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pic>
        <p:nvPicPr>
          <p:cNvPr id="1028" name="Picture 5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1950" y="6165850"/>
            <a:ext cx="156051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Line 6"/>
          <p:cNvSpPr>
            <a:spLocks noChangeShapeType="1"/>
          </p:cNvSpPr>
          <p:nvPr userDrawn="1"/>
        </p:nvSpPr>
        <p:spPr bwMode="auto">
          <a:xfrm>
            <a:off x="350838" y="6308725"/>
            <a:ext cx="3898900" cy="0"/>
          </a:xfrm>
          <a:prstGeom prst="line">
            <a:avLst/>
          </a:prstGeom>
          <a:noFill/>
          <a:ln w="25400">
            <a:solidFill>
              <a:srgbClr val="E3600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30" name="Line 7"/>
          <p:cNvSpPr>
            <a:spLocks noChangeShapeType="1"/>
          </p:cNvSpPr>
          <p:nvPr userDrawn="1"/>
        </p:nvSpPr>
        <p:spPr bwMode="auto">
          <a:xfrm>
            <a:off x="5654675" y="6597650"/>
            <a:ext cx="3898900" cy="0"/>
          </a:xfrm>
          <a:prstGeom prst="line">
            <a:avLst/>
          </a:prstGeom>
          <a:noFill/>
          <a:ln w="25400">
            <a:solidFill>
              <a:srgbClr val="073C6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1165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82013" y="6092825"/>
            <a:ext cx="865187" cy="3587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fld id="{4979D5DF-3130-4352-BD47-9FE04D34FB2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7" r:id="rId1"/>
    <p:sldLayoutId id="2147484398" r:id="rId2"/>
    <p:sldLayoutId id="2147484399" r:id="rId3"/>
    <p:sldLayoutId id="2147484400" r:id="rId4"/>
    <p:sldLayoutId id="2147484401" r:id="rId5"/>
    <p:sldLayoutId id="2147484402" r:id="rId6"/>
    <p:sldLayoutId id="2147484403" r:id="rId7"/>
    <p:sldLayoutId id="2147484404" r:id="rId8"/>
    <p:sldLayoutId id="2147484405" r:id="rId9"/>
    <p:sldLayoutId id="2147484406" r:id="rId10"/>
    <p:sldLayoutId id="214748440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3600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3600F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3600F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3600F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3600F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E3600F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E3600F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E3600F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E3600F"/>
          </a:solidFill>
          <a:latin typeface="Verdana" pitchFamily="34" charset="0"/>
        </a:defRPr>
      </a:lvl9pPr>
    </p:titleStyle>
    <p:bodyStyle>
      <a:lvl1pPr marL="342900" indent="11113" algn="l" rtl="0" eaLnBrk="0" fontAlgn="base" hangingPunct="0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191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227138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3512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1600">
          <a:solidFill>
            <a:srgbClr val="073C6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1600">
          <a:solidFill>
            <a:srgbClr val="073C6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1600">
          <a:solidFill>
            <a:srgbClr val="073C6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1600">
          <a:solidFill>
            <a:srgbClr val="073C62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pic>
        <p:nvPicPr>
          <p:cNvPr id="2052" name="Picture 5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1950" y="6165850"/>
            <a:ext cx="156051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Line 6"/>
          <p:cNvSpPr>
            <a:spLocks noChangeShapeType="1"/>
          </p:cNvSpPr>
          <p:nvPr/>
        </p:nvSpPr>
        <p:spPr bwMode="auto">
          <a:xfrm>
            <a:off x="350838" y="6308725"/>
            <a:ext cx="3898900" cy="0"/>
          </a:xfrm>
          <a:prstGeom prst="line">
            <a:avLst/>
          </a:prstGeom>
          <a:noFill/>
          <a:ln w="25400">
            <a:solidFill>
              <a:srgbClr val="E3600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054" name="Line 7"/>
          <p:cNvSpPr>
            <a:spLocks noChangeShapeType="1"/>
          </p:cNvSpPr>
          <p:nvPr/>
        </p:nvSpPr>
        <p:spPr bwMode="auto">
          <a:xfrm>
            <a:off x="5654675" y="6597650"/>
            <a:ext cx="3898900" cy="0"/>
          </a:xfrm>
          <a:prstGeom prst="line">
            <a:avLst/>
          </a:prstGeom>
          <a:noFill/>
          <a:ln w="25400">
            <a:solidFill>
              <a:srgbClr val="073C6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1165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53450" y="6092825"/>
            <a:ext cx="865188" cy="3587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solidFill>
                  <a:srgbClr val="073C62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A8A0F570-4B5F-4C4C-986E-929FAEE2498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0" y="5661025"/>
            <a:ext cx="9906000" cy="620713"/>
          </a:xfrm>
          <a:prstGeom prst="rect">
            <a:avLst/>
          </a:prstGeom>
          <a:solidFill>
            <a:srgbClr val="1E3D5C">
              <a:alpha val="5098"/>
            </a:srgbClr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it-IT" altLang="it-IT"/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8482013" y="6092825"/>
            <a:ext cx="865187" cy="358775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fld id="{18785DC4-941B-4C63-B708-79C3BE70EC4E}" type="slidenum">
              <a:rPr lang="it-IT" altLang="it-IT" sz="1200" smtClean="0">
                <a:latin typeface="Verdana" pitchFamily="34" charset="0"/>
              </a:rPr>
              <a:pPr algn="ctr" eaLnBrk="1" hangingPunct="1">
                <a:defRPr/>
              </a:pPr>
              <a:t>‹N›</a:t>
            </a:fld>
            <a:endParaRPr lang="it-IT" altLang="it-IT" sz="1200">
              <a:latin typeface="Verdan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18" r:id="rId2"/>
    <p:sldLayoutId id="2147484409" r:id="rId3"/>
    <p:sldLayoutId id="2147484410" r:id="rId4"/>
    <p:sldLayoutId id="2147484411" r:id="rId5"/>
    <p:sldLayoutId id="2147484412" r:id="rId6"/>
    <p:sldLayoutId id="2147484413" r:id="rId7"/>
    <p:sldLayoutId id="2147484414" r:id="rId8"/>
    <p:sldLayoutId id="2147484415" r:id="rId9"/>
    <p:sldLayoutId id="2147484416" r:id="rId10"/>
    <p:sldLayoutId id="214748441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3600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3600F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3600F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3600F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3600F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E3600F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E3600F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E3600F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E3600F"/>
          </a:solidFill>
          <a:latin typeface="Verdana" pitchFamily="34" charset="0"/>
        </a:defRPr>
      </a:lvl9pPr>
    </p:titleStyle>
    <p:bodyStyle>
      <a:lvl1pPr marL="342900" indent="11113" algn="l" rtl="0" eaLnBrk="0" fontAlgn="base" hangingPunct="0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191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227138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3512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1600">
          <a:solidFill>
            <a:srgbClr val="073C6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1600">
          <a:solidFill>
            <a:srgbClr val="073C6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1600">
          <a:solidFill>
            <a:srgbClr val="073C6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1600">
          <a:solidFill>
            <a:srgbClr val="073C62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emf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genziaentrate.gov.it/portale/provvedimento-8-agosto-2020-superbonus" TargetMode="External"/><Relationship Id="rId13" Type="http://schemas.openxmlformats.org/officeDocument/2006/relationships/hyperlink" Target="https://www.agenziaentrate.gov.it/portale/risposte-alle-istanze-d-interpello-relative-al-superbonus" TargetMode="External"/><Relationship Id="rId3" Type="http://schemas.openxmlformats.org/officeDocument/2006/relationships/image" Target="../media/image12.png"/><Relationship Id="rId7" Type="http://schemas.openxmlformats.org/officeDocument/2006/relationships/hyperlink" Target="https://www.agenziaentrate.gov.it/portale/provvedimento-del-12-ottobre-2020" TargetMode="External"/><Relationship Id="rId12" Type="http://schemas.openxmlformats.org/officeDocument/2006/relationships/hyperlink" Target="https://www.agenziaentrate.gov.it/portale/web/guest/faq1" TargetMode="External"/><Relationship Id="rId2" Type="http://schemas.openxmlformats.org/officeDocument/2006/relationships/notesSlide" Target="../notesSlides/notesSlide14.xml"/><Relationship Id="rId16" Type="http://schemas.openxmlformats.org/officeDocument/2006/relationships/hyperlink" Target="https://ecobonus2020.enea.it/index.asp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agenziaentrate.gov.it/portale/documents/20143/2957155/Circolare+n.+30_2020.pdf/179bbe13-8a49-f082-625b-3344f6175fa4" TargetMode="External"/><Relationship Id="rId11" Type="http://schemas.openxmlformats.org/officeDocument/2006/relationships/hyperlink" Target="https://www.agenziaentrate.gov.it/portale/documents/20143/233417/Guida_Superbonus_110_marzo.pdf/b4ead163-8c2a-7a8d-dc10-668226f4679d" TargetMode="External"/><Relationship Id="rId5" Type="http://schemas.openxmlformats.org/officeDocument/2006/relationships/hyperlink" Target="https://www.agenziaentrate.gov.it/portale/documents/20143/2957151/Risoluzione+n.+83+del+28122020_v2.pdf/b6b390a1-dc71-ecfc-0fbd-ca24a3769729" TargetMode="External"/><Relationship Id="rId15" Type="http://schemas.openxmlformats.org/officeDocument/2006/relationships/hyperlink" Target="http://www.mit.gov.it/normativa/decreto-ministeriale-n-329-del-6-agosto-2020" TargetMode="External"/><Relationship Id="rId10" Type="http://schemas.openxmlformats.org/officeDocument/2006/relationships/hyperlink" Target="https://www.agenziaentrate.gov.it/portale/documents/20143/2665656/Risoluzione+n.+60+del+28+settembre+2020.pdf/078dfa15-2b90-b0d3-9c27-2c8026dbdfa4" TargetMode="External"/><Relationship Id="rId4" Type="http://schemas.openxmlformats.org/officeDocument/2006/relationships/hyperlink" Target="https://www.agenziaentrate.gov.it/portale/documents/20143/0/Provvedimento_30.03.2021_Superbonus.pdf/c6736cf1-7f36-f536-331f-4701c35a6459" TargetMode="External"/><Relationship Id="rId9" Type="http://schemas.openxmlformats.org/officeDocument/2006/relationships/hyperlink" Target="https://www.agenziaentrate.gov.it/portale/documents/20143/2624559/Circolare+n.+24+del+8+agosto+2020.pdf/53b2ee8b-88bc-09c0-c95f-0bb6dbd16c77" TargetMode="External"/><Relationship Id="rId14" Type="http://schemas.openxmlformats.org/officeDocument/2006/relationships/hyperlink" Target="https://www.mise.gov.it/index.php/it/incentivi/energia/superbonus-110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def.finanze.it/DocTribFrontend/decodeurn?urn=urn:doctrib::DLG:1997-12-04;460_art10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def.finanze.it/DocTribFrontend/decodeurn?urn=urn:doctrib::DLG:1999-07-23;242_art5-com2" TargetMode="Externa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genziaentrate.gov.it/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6357503" y="6330206"/>
            <a:ext cx="3265115" cy="28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3988" tIns="41994" rIns="83988" bIns="41994">
            <a:spAutoFit/>
          </a:bodyPr>
          <a:lstStyle>
            <a:lvl1pPr defTabSz="83978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83978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8397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8397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83978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it-IT" altLang="it-IT" sz="1300" b="1" i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Trieste, </a:t>
            </a:r>
            <a:r>
              <a:rPr lang="it-IT" altLang="it-IT" sz="1300" b="1" i="1" dirty="0" smtClean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28 luglio 2021</a:t>
            </a:r>
            <a:endParaRPr lang="it-IT" altLang="it-IT" sz="1300" b="1" i="1" dirty="0">
              <a:solidFill>
                <a:srgbClr val="002060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4103" name="CasellaDiTesto 12"/>
          <p:cNvSpPr txBox="1">
            <a:spLocks noChangeArrowheads="1"/>
          </p:cNvSpPr>
          <p:nvPr/>
        </p:nvSpPr>
        <p:spPr bwMode="auto">
          <a:xfrm>
            <a:off x="4361384" y="4675449"/>
            <a:ext cx="5544616" cy="419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5776" tIns="47889" rIns="95776" bIns="47889">
            <a:spAutoFit/>
          </a:bodyPr>
          <a:lstStyle>
            <a:lvl1pPr defTabSz="47783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47783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47783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4778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47783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47783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47783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47783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47783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it-IT" altLang="it-IT" sz="21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Catia Cancellieri</a:t>
            </a:r>
            <a:endParaRPr lang="it-IT" altLang="it-IT" sz="21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p:pic>
        <p:nvPicPr>
          <p:cNvPr id="4104" name="Immagine 1" descr="Descrizione: logo entra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" y="188913"/>
            <a:ext cx="3016250" cy="138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6">
            <a:extLst>
              <a:ext uri="{FF2B5EF4-FFF2-40B4-BE49-F238E27FC236}">
                <a16:creationId xmlns:a16="http://schemas.microsoft.com/office/drawing/2014/main" id="{751B9926-D1F3-4C6A-85FB-BDD13ED80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161" y="6330206"/>
            <a:ext cx="3725937" cy="28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3988" tIns="41994" rIns="83988" bIns="41994">
            <a:spAutoFit/>
          </a:bodyPr>
          <a:lstStyle>
            <a:lvl1pPr defTabSz="83978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83978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8397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8397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83978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1300" b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 </a:t>
            </a:r>
            <a:r>
              <a:rPr lang="it-IT" altLang="it-IT" sz="1300" b="1" i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Direzione Regionale Friuli Venezia Giulia</a:t>
            </a:r>
          </a:p>
        </p:txBody>
      </p:sp>
      <p:sp>
        <p:nvSpPr>
          <p:cNvPr id="11" name="CasellaDiTesto 11"/>
          <p:cNvSpPr txBox="1">
            <a:spLocks noChangeArrowheads="1"/>
          </p:cNvSpPr>
          <p:nvPr/>
        </p:nvSpPr>
        <p:spPr bwMode="auto">
          <a:xfrm>
            <a:off x="4678821" y="5150019"/>
            <a:ext cx="4956175" cy="404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76" tIns="47889" rIns="95776" bIns="47889">
            <a:spAutoFit/>
          </a:bodyPr>
          <a:lstStyle>
            <a:lvl1pPr defTabSz="47783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47783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47783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4778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47783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47783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47783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47783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47783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it-IT" altLang="it-IT" sz="2000" b="1" i="1" dirty="0" smtClean="0">
                <a:solidFill>
                  <a:srgbClr val="002060"/>
                </a:solidFill>
                <a:latin typeface="Arial Narrow" pitchFamily="34" charset="0"/>
                <a:ea typeface="Times New Roman" pitchFamily="18" charset="0"/>
                <a:cs typeface="TimesNewRoman,Italic"/>
              </a:rPr>
              <a:t>Ufficio Consulenza</a:t>
            </a:r>
            <a:endParaRPr lang="it-IT" altLang="it-IT" sz="2000" b="1" i="1" dirty="0">
              <a:solidFill>
                <a:srgbClr val="002060"/>
              </a:solidFill>
              <a:latin typeface="Arial Narrow" pitchFamily="34" charset="0"/>
              <a:ea typeface="Times New Roman" pitchFamily="18" charset="0"/>
              <a:cs typeface="TimesNewRoman,Italic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854" y="2208474"/>
            <a:ext cx="2876550" cy="2466975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3765215" y="1397958"/>
            <a:ext cx="518457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 smtClean="0">
                <a:solidFill>
                  <a:srgbClr val="FF0000"/>
                </a:solidFill>
              </a:rPr>
              <a:t>Gli istituti dell’Interpello e della Consulenza giuridica</a:t>
            </a:r>
            <a:endParaRPr lang="it-IT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540125-6E53-46E1-8A28-41A73630CC84}" type="slidenum">
              <a:rPr lang="it-IT" altLang="it-IT" smtClean="0"/>
              <a:pPr>
                <a:defRPr/>
              </a:pPr>
              <a:t>10</a:t>
            </a:fld>
            <a:endParaRPr lang="it-IT" altLang="it-IT"/>
          </a:p>
        </p:txBody>
      </p:sp>
      <p:grpSp>
        <p:nvGrpSpPr>
          <p:cNvPr id="3" name="Gruppo 2"/>
          <p:cNvGrpSpPr/>
          <p:nvPr/>
        </p:nvGrpSpPr>
        <p:grpSpPr>
          <a:xfrm>
            <a:off x="848544" y="762860"/>
            <a:ext cx="8352928" cy="720080"/>
            <a:chOff x="0" y="402577"/>
            <a:chExt cx="5486400" cy="765450"/>
          </a:xfrm>
        </p:grpSpPr>
        <p:sp>
          <p:nvSpPr>
            <p:cNvPr id="4" name="Rettangolo 3"/>
            <p:cNvSpPr/>
            <p:nvPr/>
          </p:nvSpPr>
          <p:spPr>
            <a:xfrm>
              <a:off x="0" y="402577"/>
              <a:ext cx="5486400" cy="765450"/>
            </a:xfrm>
            <a:prstGeom prst="rect">
              <a:avLst/>
            </a:pr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" name="CasellaDiTesto 4"/>
            <p:cNvSpPr txBox="1"/>
            <p:nvPr/>
          </p:nvSpPr>
          <p:spPr>
            <a:xfrm>
              <a:off x="0" y="402577"/>
              <a:ext cx="5486400" cy="76545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25806" tIns="374904" rIns="425806" bIns="128016" numCol="1" spcCol="1270" anchor="t" anchorCtr="0">
              <a:noAutofit/>
            </a:bodyPr>
            <a:lstStyle/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it-IT" sz="1800" kern="1200"/>
                <a:t>Art. 2 - Legittimazione e presupposti</a:t>
              </a:r>
            </a:p>
          </p:txBody>
        </p:sp>
      </p:grpSp>
      <p:grpSp>
        <p:nvGrpSpPr>
          <p:cNvPr id="6" name="Gruppo 5"/>
          <p:cNvGrpSpPr/>
          <p:nvPr/>
        </p:nvGrpSpPr>
        <p:grpSpPr>
          <a:xfrm>
            <a:off x="1184528" y="515170"/>
            <a:ext cx="4203806" cy="531360"/>
            <a:chOff x="-901864" y="153043"/>
            <a:chExt cx="4203806" cy="531360"/>
          </a:xfrm>
        </p:grpSpPr>
        <p:sp>
          <p:nvSpPr>
            <p:cNvPr id="7" name="Rettangolo arrotondato 6"/>
            <p:cNvSpPr/>
            <p:nvPr/>
          </p:nvSpPr>
          <p:spPr>
            <a:xfrm>
              <a:off x="-901864" y="153043"/>
              <a:ext cx="3840480" cy="53136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CasellaDiTesto 7"/>
            <p:cNvSpPr txBox="1"/>
            <p:nvPr/>
          </p:nvSpPr>
          <p:spPr>
            <a:xfrm>
              <a:off x="-486660" y="160992"/>
              <a:ext cx="3788602" cy="47948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5161" tIns="0" rIns="145161" bIns="0" numCol="1" spcCol="1270" anchor="ctr" anchorCtr="0">
              <a:noAutofit/>
            </a:bodyPr>
            <a:lstStyle/>
            <a:p>
              <a:pPr lvl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800" kern="1200" dirty="0"/>
                <a:t>Decreto Legislativo 24/9/2015, n. 156</a:t>
              </a:r>
            </a:p>
          </p:txBody>
        </p:sp>
      </p:grpSp>
      <p:graphicFrame>
        <p:nvGraphicFramePr>
          <p:cNvPr id="9" name="Diagramma 8"/>
          <p:cNvGraphicFramePr/>
          <p:nvPr>
            <p:extLst>
              <p:ext uri="{D42A27DB-BD31-4B8C-83A1-F6EECF244321}">
                <p14:modId xmlns:p14="http://schemas.microsoft.com/office/powerpoint/2010/main" val="843588805"/>
              </p:ext>
            </p:extLst>
          </p:nvPr>
        </p:nvGraphicFramePr>
        <p:xfrm>
          <a:off x="920552" y="1828800"/>
          <a:ext cx="8136904" cy="38276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riangolo isoscele 9"/>
          <p:cNvSpPr/>
          <p:nvPr/>
        </p:nvSpPr>
        <p:spPr>
          <a:xfrm>
            <a:off x="4160912" y="1916832"/>
            <a:ext cx="648072" cy="648072"/>
          </a:xfrm>
          <a:prstGeom prst="triangle">
            <a:avLst>
              <a:gd name="adj" fmla="val 100000"/>
            </a:avLst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7790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540125-6E53-46E1-8A28-41A73630CC84}" type="slidenum">
              <a:rPr lang="it-IT" altLang="it-IT" smtClean="0"/>
              <a:pPr>
                <a:defRPr/>
              </a:pPr>
              <a:t>11</a:t>
            </a:fld>
            <a:endParaRPr lang="it-IT" altLang="it-IT"/>
          </a:p>
        </p:txBody>
      </p:sp>
      <p:grpSp>
        <p:nvGrpSpPr>
          <p:cNvPr id="6" name="Gruppo 5"/>
          <p:cNvGrpSpPr/>
          <p:nvPr/>
        </p:nvGrpSpPr>
        <p:grpSpPr>
          <a:xfrm>
            <a:off x="560512" y="1231215"/>
            <a:ext cx="8786688" cy="1117665"/>
            <a:chOff x="0" y="501825"/>
            <a:chExt cx="5486400" cy="1008000"/>
          </a:xfrm>
        </p:grpSpPr>
        <p:sp>
          <p:nvSpPr>
            <p:cNvPr id="14" name="Rettangolo 13"/>
            <p:cNvSpPr/>
            <p:nvPr/>
          </p:nvSpPr>
          <p:spPr>
            <a:xfrm>
              <a:off x="0" y="501825"/>
              <a:ext cx="5486400" cy="1008000"/>
            </a:xfrm>
            <a:prstGeom prst="rect">
              <a:avLst/>
            </a:pr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CasellaDiTesto 14"/>
            <p:cNvSpPr txBox="1"/>
            <p:nvPr/>
          </p:nvSpPr>
          <p:spPr>
            <a:xfrm>
              <a:off x="0" y="501825"/>
              <a:ext cx="5486400" cy="10080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25806" tIns="666496" rIns="425806" bIns="113792" numCol="1" spcCol="1270" anchor="t" anchorCtr="0">
              <a:noAutofit/>
            </a:bodyPr>
            <a:lstStyle/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it-IT" sz="1600" kern="1200"/>
                <a:t>Art. 3 - Contenuto dell'istanza</a:t>
              </a:r>
            </a:p>
          </p:txBody>
        </p:sp>
      </p:grpSp>
      <p:grpSp>
        <p:nvGrpSpPr>
          <p:cNvPr id="7" name="Gruppo 6"/>
          <p:cNvGrpSpPr/>
          <p:nvPr/>
        </p:nvGrpSpPr>
        <p:grpSpPr>
          <a:xfrm>
            <a:off x="1181465" y="758896"/>
            <a:ext cx="6232482" cy="918828"/>
            <a:chOff x="274320" y="29505"/>
            <a:chExt cx="3840479" cy="944640"/>
          </a:xfrm>
        </p:grpSpPr>
        <p:sp>
          <p:nvSpPr>
            <p:cNvPr id="12" name="Rettangolo arrotondato 11"/>
            <p:cNvSpPr/>
            <p:nvPr/>
          </p:nvSpPr>
          <p:spPr>
            <a:xfrm>
              <a:off x="274320" y="29505"/>
              <a:ext cx="3840479" cy="94464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CasellaDiTesto 12"/>
            <p:cNvSpPr txBox="1"/>
            <p:nvPr/>
          </p:nvSpPr>
          <p:spPr>
            <a:xfrm>
              <a:off x="320434" y="75619"/>
              <a:ext cx="3748252" cy="85241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5161" tIns="0" rIns="145161" bIns="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600" kern="1200" dirty="0"/>
                <a:t>Decreto Legislativo 24/9/2015, n. 156</a:t>
              </a:r>
            </a:p>
          </p:txBody>
        </p:sp>
      </p:grpSp>
      <p:sp>
        <p:nvSpPr>
          <p:cNvPr id="8" name="Rettangolo 7"/>
          <p:cNvSpPr/>
          <p:nvPr/>
        </p:nvSpPr>
        <p:spPr>
          <a:xfrm>
            <a:off x="704528" y="3212976"/>
            <a:ext cx="8568952" cy="1492250"/>
          </a:xfrm>
          <a:prstGeom prst="rect">
            <a:avLst/>
          </a:prstGeom>
        </p:spPr>
        <p:style>
          <a:lnRef idx="2">
            <a:schemeClr val="accent2">
              <a:hueOff val="4681519"/>
              <a:satOff val="-5839"/>
              <a:lumOff val="1373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9" name="Gruppo 8"/>
          <p:cNvGrpSpPr/>
          <p:nvPr/>
        </p:nvGrpSpPr>
        <p:grpSpPr>
          <a:xfrm>
            <a:off x="1389294" y="2642428"/>
            <a:ext cx="6155994" cy="1748065"/>
            <a:chOff x="274320" y="1682625"/>
            <a:chExt cx="3941468" cy="944640"/>
          </a:xfrm>
        </p:grpSpPr>
        <p:sp>
          <p:nvSpPr>
            <p:cNvPr id="10" name="Rettangolo arrotondato 9"/>
            <p:cNvSpPr/>
            <p:nvPr/>
          </p:nvSpPr>
          <p:spPr>
            <a:xfrm>
              <a:off x="274320" y="1682625"/>
              <a:ext cx="3840480" cy="94464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4681519"/>
                <a:satOff val="-5839"/>
                <a:lumOff val="1373"/>
                <a:alphaOff val="0"/>
              </a:schemeClr>
            </a:fillRef>
            <a:effectRef idx="0">
              <a:schemeClr val="accent2">
                <a:hueOff val="4681519"/>
                <a:satOff val="-5839"/>
                <a:lumOff val="137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CasellaDiTesto 10"/>
            <p:cNvSpPr txBox="1"/>
            <p:nvPr/>
          </p:nvSpPr>
          <p:spPr>
            <a:xfrm>
              <a:off x="320434" y="1728739"/>
              <a:ext cx="3895354" cy="85241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5161" tIns="0" rIns="145161" bIns="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800" kern="1200" dirty="0">
                  <a:solidFill>
                    <a:sysClr val="windowText" lastClr="000000"/>
                  </a:solidFill>
                </a:rPr>
                <a:t>L'istanza deve fare  espresso riferimento alle disposizioni che disciplinano il diritto di interpello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3903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540125-6E53-46E1-8A28-41A73630CC84}" type="slidenum">
              <a:rPr lang="it-IT" altLang="it-IT" smtClean="0"/>
              <a:pPr>
                <a:defRPr/>
              </a:pPr>
              <a:t>12</a:t>
            </a:fld>
            <a:endParaRPr lang="it-IT" altLang="it-IT"/>
          </a:p>
        </p:txBody>
      </p:sp>
      <p:grpSp>
        <p:nvGrpSpPr>
          <p:cNvPr id="22" name="Gruppo 21"/>
          <p:cNvGrpSpPr/>
          <p:nvPr/>
        </p:nvGrpSpPr>
        <p:grpSpPr>
          <a:xfrm>
            <a:off x="704528" y="548680"/>
            <a:ext cx="8496943" cy="5241276"/>
            <a:chOff x="1844235" y="1068044"/>
            <a:chExt cx="6217529" cy="4721912"/>
          </a:xfrm>
        </p:grpSpPr>
        <p:grpSp>
          <p:nvGrpSpPr>
            <p:cNvPr id="7" name="Gruppo 6"/>
            <p:cNvGrpSpPr/>
            <p:nvPr/>
          </p:nvGrpSpPr>
          <p:grpSpPr>
            <a:xfrm>
              <a:off x="1846531" y="1068044"/>
              <a:ext cx="6215233" cy="1499443"/>
              <a:chOff x="4591" y="0"/>
              <a:chExt cx="6215233" cy="1499443"/>
            </a:xfrm>
            <a:scene3d>
              <a:camera prst="orthographicFront"/>
              <a:lightRig rig="flat" dir="t"/>
            </a:scene3d>
          </p:grpSpPr>
          <p:sp>
            <p:nvSpPr>
              <p:cNvPr id="20" name="Rettangolo arrotondato 19"/>
              <p:cNvSpPr/>
              <p:nvPr/>
            </p:nvSpPr>
            <p:spPr>
              <a:xfrm>
                <a:off x="4591" y="0"/>
                <a:ext cx="6215233" cy="1499443"/>
              </a:xfrm>
              <a:prstGeom prst="roundRect">
                <a:avLst>
                  <a:gd name="adj" fmla="val 10000"/>
                </a:avLst>
              </a:prstGeom>
              <a:gradFill rotWithShape="0">
                <a:gsLst>
                  <a:gs pos="0">
                    <a:srgbClr val="4F81BD">
                      <a:hueOff val="0"/>
                      <a:satOff val="0"/>
                      <a:lumOff val="0"/>
                      <a:alphaOff val="0"/>
                      <a:shade val="51000"/>
                      <a:satMod val="130000"/>
                    </a:srgbClr>
                  </a:gs>
                  <a:gs pos="80000">
                    <a:srgbClr val="4F81BD">
                      <a:hueOff val="0"/>
                      <a:satOff val="0"/>
                      <a:lumOff val="0"/>
                      <a:alphaOff val="0"/>
                      <a:shade val="93000"/>
                      <a:satMod val="130000"/>
                    </a:srgbClr>
                  </a:gs>
                  <a:gs pos="100000">
                    <a:srgbClr val="4F81BD">
                      <a:hueOff val="0"/>
                      <a:satOff val="0"/>
                      <a:lumOff val="0"/>
                      <a:alphaOff val="0"/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 prstMaterial="plastic">
                <a:bevelT w="120900" h="88900"/>
                <a:bevelB w="88900" h="31750" prst="angle"/>
              </a:sp3d>
            </p:spPr>
            <p:style>
              <a:lnRef idx="0">
                <a:scrgbClr r="0" g="0" b="0"/>
              </a:lnRef>
              <a:fillRef idx="3">
                <a:scrgbClr r="0" g="0" b="0"/>
              </a:fillRef>
              <a:effectRef idx="2">
                <a:scrgbClr r="0" g="0" b="0"/>
              </a:effectRef>
              <a:fontRef idx="minor">
                <a:schemeClr val="lt1"/>
              </a:fontRef>
            </p:style>
          </p:sp>
          <p:sp>
            <p:nvSpPr>
              <p:cNvPr id="21" name="CasellaDiTesto 20"/>
              <p:cNvSpPr txBox="1"/>
              <p:nvPr/>
            </p:nvSpPr>
            <p:spPr>
              <a:xfrm>
                <a:off x="48508" y="43917"/>
                <a:ext cx="6127399" cy="1411609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60960" tIns="60960" rIns="60960" bIns="60960" numCol="1" spcCol="1270" anchor="ctr" anchorCtr="0">
                <a:noAutofit/>
              </a:bodyPr>
              <a:lstStyle/>
              <a:p>
                <a:pPr lvl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it-IT" sz="1600" kern="1200" dirty="0"/>
                  <a:t>(art. 3, c. 1)</a:t>
                </a:r>
                <a:r>
                  <a:rPr lang="it-IT" sz="3900" kern="1200" dirty="0"/>
                  <a:t> </a:t>
                </a:r>
                <a:r>
                  <a:rPr lang="it-IT" sz="3800" kern="1200" dirty="0">
                    <a:solidFill>
                      <a:sysClr val="window" lastClr="FFFFFF"/>
                    </a:solidFill>
                    <a:latin typeface="Calibri"/>
                    <a:ea typeface="+mn-ea"/>
                    <a:cs typeface="+mn-cs"/>
                  </a:rPr>
                  <a:t>L'istanza deve contenere:</a:t>
                </a:r>
              </a:p>
            </p:txBody>
          </p:sp>
        </p:grpSp>
        <p:grpSp>
          <p:nvGrpSpPr>
            <p:cNvPr id="8" name="Gruppo 7"/>
            <p:cNvGrpSpPr/>
            <p:nvPr/>
          </p:nvGrpSpPr>
          <p:grpSpPr>
            <a:xfrm>
              <a:off x="1844235" y="2680522"/>
              <a:ext cx="2982357" cy="1499443"/>
              <a:chOff x="2295" y="1612478"/>
              <a:chExt cx="2982357" cy="1499443"/>
            </a:xfrm>
            <a:scene3d>
              <a:camera prst="orthographicFront"/>
              <a:lightRig rig="flat" dir="t"/>
            </a:scene3d>
          </p:grpSpPr>
          <p:sp>
            <p:nvSpPr>
              <p:cNvPr id="18" name="Rettangolo arrotondato 17"/>
              <p:cNvSpPr/>
              <p:nvPr/>
            </p:nvSpPr>
            <p:spPr>
              <a:xfrm>
                <a:off x="2295" y="1612478"/>
                <a:ext cx="2982357" cy="1499443"/>
              </a:xfrm>
              <a:prstGeom prst="roundRect">
                <a:avLst>
                  <a:gd name="adj" fmla="val 10000"/>
                </a:avLst>
              </a:prstGeom>
              <a:gradFill rotWithShape="0">
                <a:gsLst>
                  <a:gs pos="0">
                    <a:srgbClr val="C0504D">
                      <a:hueOff val="0"/>
                      <a:satOff val="0"/>
                      <a:lumOff val="0"/>
                      <a:alphaOff val="0"/>
                      <a:shade val="51000"/>
                      <a:satMod val="130000"/>
                    </a:srgbClr>
                  </a:gs>
                  <a:gs pos="80000">
                    <a:srgbClr val="C0504D">
                      <a:hueOff val="0"/>
                      <a:satOff val="0"/>
                      <a:lumOff val="0"/>
                      <a:alphaOff val="0"/>
                      <a:shade val="93000"/>
                      <a:satMod val="130000"/>
                    </a:srgbClr>
                  </a:gs>
                  <a:gs pos="100000">
                    <a:srgbClr val="C0504D">
                      <a:hueOff val="0"/>
                      <a:satOff val="0"/>
                      <a:lumOff val="0"/>
                      <a:alphaOff val="0"/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 prstMaterial="plastic">
                <a:bevelT w="120900" h="88900"/>
                <a:bevelB w="88900" h="31750" prst="angle"/>
              </a:sp3d>
            </p:spPr>
            <p:style>
              <a:lnRef idx="0">
                <a:scrgbClr r="0" g="0" b="0"/>
              </a:lnRef>
              <a:fillRef idx="3">
                <a:scrgbClr r="0" g="0" b="0"/>
              </a:fillRef>
              <a:effectRef idx="1">
                <a:scrgbClr r="0" g="0" b="0"/>
              </a:effectRef>
              <a:fontRef idx="minor">
                <a:schemeClr val="lt1"/>
              </a:fontRef>
            </p:style>
          </p:sp>
          <p:sp>
            <p:nvSpPr>
              <p:cNvPr id="19" name="CasellaDiTesto 18"/>
              <p:cNvSpPr txBox="1"/>
              <p:nvPr/>
            </p:nvSpPr>
            <p:spPr>
              <a:xfrm>
                <a:off x="46212" y="1656395"/>
                <a:ext cx="2894523" cy="1411609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83820" tIns="83820" rIns="83820" bIns="83820" numCol="1" spcCol="1270" anchor="ctr" anchorCtr="0">
                <a:noAutofit/>
              </a:bodyPr>
              <a:lstStyle/>
              <a:p>
                <a:pPr lvl="0" algn="ctr" defTabSz="9779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it-IT" sz="2200" kern="1200" dirty="0">
                    <a:solidFill>
                      <a:sysClr val="window" lastClr="FFFFFF"/>
                    </a:solidFill>
                    <a:latin typeface="Calibri"/>
                    <a:ea typeface="+mn-ea"/>
                    <a:cs typeface="+mn-cs"/>
                  </a:rPr>
                  <a:t>a) dati identificativi dell'istante ed eventualmente del suo legale rappresentante </a:t>
                </a:r>
              </a:p>
            </p:txBody>
          </p:sp>
        </p:grpSp>
        <p:grpSp>
          <p:nvGrpSpPr>
            <p:cNvPr id="9" name="Gruppo 8"/>
            <p:cNvGrpSpPr/>
            <p:nvPr/>
          </p:nvGrpSpPr>
          <p:grpSpPr>
            <a:xfrm>
              <a:off x="1844235" y="4290513"/>
              <a:ext cx="2982357" cy="1499443"/>
              <a:chOff x="2295" y="3222469"/>
              <a:chExt cx="2982357" cy="1499443"/>
            </a:xfrm>
            <a:scene3d>
              <a:camera prst="orthographicFront"/>
              <a:lightRig rig="flat" dir="t"/>
            </a:scene3d>
          </p:grpSpPr>
          <p:sp>
            <p:nvSpPr>
              <p:cNvPr id="16" name="Rettangolo arrotondato 15"/>
              <p:cNvSpPr/>
              <p:nvPr/>
            </p:nvSpPr>
            <p:spPr>
              <a:xfrm>
                <a:off x="2295" y="3222469"/>
                <a:ext cx="2982357" cy="1499443"/>
              </a:xfrm>
              <a:prstGeom prst="roundRect">
                <a:avLst>
                  <a:gd name="adj" fmla="val 10000"/>
                </a:avLst>
              </a:prstGeom>
              <a:gradFill rotWithShape="0">
                <a:gsLst>
                  <a:gs pos="0">
                    <a:srgbClr val="9BBB59">
                      <a:hueOff val="0"/>
                      <a:satOff val="0"/>
                      <a:lumOff val="0"/>
                      <a:alphaOff val="0"/>
                      <a:shade val="51000"/>
                      <a:satMod val="130000"/>
                    </a:srgbClr>
                  </a:gs>
                  <a:gs pos="80000">
                    <a:srgbClr val="9BBB59">
                      <a:hueOff val="0"/>
                      <a:satOff val="0"/>
                      <a:lumOff val="0"/>
                      <a:alphaOff val="0"/>
                      <a:shade val="93000"/>
                      <a:satMod val="130000"/>
                    </a:srgbClr>
                  </a:gs>
                  <a:gs pos="100000">
                    <a:srgbClr val="9BBB59">
                      <a:hueOff val="0"/>
                      <a:satOff val="0"/>
                      <a:lumOff val="0"/>
                      <a:alphaOff val="0"/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 prstMaterial="plastic">
                <a:bevelT w="120900" h="88900"/>
                <a:bevelB w="88900" h="31750" prst="angle"/>
              </a:sp3d>
            </p:spPr>
            <p:style>
              <a:lnRef idx="0">
                <a:scrgbClr r="0" g="0" b="0"/>
              </a:lnRef>
              <a:fillRef idx="3">
                <a:scrgbClr r="0" g="0" b="0"/>
              </a:fillRef>
              <a:effectRef idx="1">
                <a:scrgbClr r="0" g="0" b="0"/>
              </a:effectRef>
              <a:fontRef idx="minor">
                <a:schemeClr val="lt1"/>
              </a:fontRef>
            </p:style>
          </p:sp>
          <p:sp>
            <p:nvSpPr>
              <p:cNvPr id="17" name="CasellaDiTesto 16"/>
              <p:cNvSpPr txBox="1"/>
              <p:nvPr/>
            </p:nvSpPr>
            <p:spPr>
              <a:xfrm>
                <a:off x="46212" y="3266386"/>
                <a:ext cx="2894523" cy="1411609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83820" tIns="83820" rIns="83820" bIns="83820" numCol="1" spcCol="1270" anchor="ctr" anchorCtr="0">
                <a:noAutofit/>
              </a:bodyPr>
              <a:lstStyle/>
              <a:p>
                <a:pPr lvl="0" algn="ctr" defTabSz="9779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it-IT" sz="2200" kern="1200">
                    <a:solidFill>
                      <a:sysClr val="windowText" lastClr="000000"/>
                    </a:solidFill>
                    <a:latin typeface="Calibri"/>
                    <a:ea typeface="+mn-ea"/>
                    <a:cs typeface="+mn-cs"/>
                  </a:rPr>
                  <a:t>SE MANCANO inammissibile (art. 5 lett. a)</a:t>
                </a:r>
              </a:p>
            </p:txBody>
          </p:sp>
        </p:grpSp>
        <p:grpSp>
          <p:nvGrpSpPr>
            <p:cNvPr id="10" name="Gruppo 9"/>
            <p:cNvGrpSpPr/>
            <p:nvPr/>
          </p:nvGrpSpPr>
          <p:grpSpPr>
            <a:xfrm>
              <a:off x="5077111" y="2680522"/>
              <a:ext cx="2982357" cy="1499443"/>
              <a:chOff x="3235171" y="1612478"/>
              <a:chExt cx="2982357" cy="1499443"/>
            </a:xfrm>
            <a:scene3d>
              <a:camera prst="orthographicFront"/>
              <a:lightRig rig="flat" dir="t"/>
            </a:scene3d>
          </p:grpSpPr>
          <p:sp>
            <p:nvSpPr>
              <p:cNvPr id="14" name="Rettangolo arrotondato 13"/>
              <p:cNvSpPr/>
              <p:nvPr/>
            </p:nvSpPr>
            <p:spPr>
              <a:xfrm>
                <a:off x="3235171" y="1612478"/>
                <a:ext cx="2982357" cy="1499443"/>
              </a:xfrm>
              <a:prstGeom prst="roundRect">
                <a:avLst>
                  <a:gd name="adj" fmla="val 10000"/>
                </a:avLst>
              </a:prstGeom>
              <a:gradFill rotWithShape="0">
                <a:gsLst>
                  <a:gs pos="0">
                    <a:srgbClr val="C0504D">
                      <a:hueOff val="0"/>
                      <a:satOff val="0"/>
                      <a:lumOff val="0"/>
                      <a:alphaOff val="0"/>
                      <a:shade val="51000"/>
                      <a:satMod val="130000"/>
                    </a:srgbClr>
                  </a:gs>
                  <a:gs pos="80000">
                    <a:srgbClr val="C0504D">
                      <a:hueOff val="0"/>
                      <a:satOff val="0"/>
                      <a:lumOff val="0"/>
                      <a:alphaOff val="0"/>
                      <a:shade val="93000"/>
                      <a:satMod val="130000"/>
                    </a:srgbClr>
                  </a:gs>
                  <a:gs pos="100000">
                    <a:srgbClr val="C0504D">
                      <a:hueOff val="0"/>
                      <a:satOff val="0"/>
                      <a:lumOff val="0"/>
                      <a:alphaOff val="0"/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 prstMaterial="plastic">
                <a:bevelT w="120900" h="88900"/>
                <a:bevelB w="88900" h="31750" prst="angle"/>
              </a:sp3d>
            </p:spPr>
            <p:style>
              <a:lnRef idx="0">
                <a:scrgbClr r="0" g="0" b="0"/>
              </a:lnRef>
              <a:fillRef idx="3">
                <a:scrgbClr r="0" g="0" b="0"/>
              </a:fillRef>
              <a:effectRef idx="1">
                <a:scrgbClr r="0" g="0" b="0"/>
              </a:effectRef>
              <a:fontRef idx="minor">
                <a:schemeClr val="lt1"/>
              </a:fontRef>
            </p:style>
          </p:sp>
          <p:sp>
            <p:nvSpPr>
              <p:cNvPr id="15" name="CasellaDiTesto 14"/>
              <p:cNvSpPr txBox="1"/>
              <p:nvPr/>
            </p:nvSpPr>
            <p:spPr>
              <a:xfrm>
                <a:off x="3279088" y="1656395"/>
                <a:ext cx="2894523" cy="1411609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83820" tIns="83820" rIns="83820" bIns="83820" numCol="1" spcCol="1270" anchor="ctr" anchorCtr="0">
                <a:noAutofit/>
              </a:bodyPr>
              <a:lstStyle/>
              <a:p>
                <a:pPr lvl="0" algn="ctr" defTabSz="9779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it-IT" sz="2200" kern="1200">
                    <a:solidFill>
                      <a:sysClr val="window" lastClr="FFFFFF"/>
                    </a:solidFill>
                    <a:latin typeface="Calibri"/>
                    <a:ea typeface="+mn-ea"/>
                    <a:cs typeface="+mn-cs"/>
                  </a:rPr>
                  <a:t>c) circostanziata e specifica descrizione della fattispecie</a:t>
                </a:r>
              </a:p>
            </p:txBody>
          </p:sp>
        </p:grpSp>
        <p:grpSp>
          <p:nvGrpSpPr>
            <p:cNvPr id="11" name="Gruppo 10"/>
            <p:cNvGrpSpPr/>
            <p:nvPr/>
          </p:nvGrpSpPr>
          <p:grpSpPr>
            <a:xfrm>
              <a:off x="5077111" y="4290513"/>
              <a:ext cx="2982357" cy="1499443"/>
              <a:chOff x="3235171" y="3222469"/>
              <a:chExt cx="2982357" cy="1499443"/>
            </a:xfrm>
            <a:scene3d>
              <a:camera prst="orthographicFront"/>
              <a:lightRig rig="flat" dir="t"/>
            </a:scene3d>
          </p:grpSpPr>
          <p:sp>
            <p:nvSpPr>
              <p:cNvPr id="12" name="Rettangolo arrotondato 11"/>
              <p:cNvSpPr/>
              <p:nvPr/>
            </p:nvSpPr>
            <p:spPr>
              <a:xfrm>
                <a:off x="3235171" y="3222469"/>
                <a:ext cx="2982357" cy="1499443"/>
              </a:xfrm>
              <a:prstGeom prst="roundRect">
                <a:avLst>
                  <a:gd name="adj" fmla="val 10000"/>
                </a:avLst>
              </a:prstGeom>
              <a:gradFill rotWithShape="0">
                <a:gsLst>
                  <a:gs pos="0">
                    <a:srgbClr val="9BBB59">
                      <a:hueOff val="0"/>
                      <a:satOff val="0"/>
                      <a:lumOff val="0"/>
                      <a:alphaOff val="0"/>
                      <a:shade val="51000"/>
                      <a:satMod val="130000"/>
                    </a:srgbClr>
                  </a:gs>
                  <a:gs pos="80000">
                    <a:srgbClr val="9BBB59">
                      <a:hueOff val="0"/>
                      <a:satOff val="0"/>
                      <a:lumOff val="0"/>
                      <a:alphaOff val="0"/>
                      <a:shade val="93000"/>
                      <a:satMod val="130000"/>
                    </a:srgbClr>
                  </a:gs>
                  <a:gs pos="100000">
                    <a:srgbClr val="9BBB59">
                      <a:hueOff val="0"/>
                      <a:satOff val="0"/>
                      <a:lumOff val="0"/>
                      <a:alphaOff val="0"/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 prstMaterial="plastic">
                <a:bevelT w="120900" h="88900"/>
                <a:bevelB w="88900" h="31750" prst="angle"/>
              </a:sp3d>
            </p:spPr>
            <p:style>
              <a:lnRef idx="0">
                <a:scrgbClr r="0" g="0" b="0"/>
              </a:lnRef>
              <a:fillRef idx="3">
                <a:scrgbClr r="0" g="0" b="0"/>
              </a:fillRef>
              <a:effectRef idx="1">
                <a:scrgbClr r="0" g="0" b="0"/>
              </a:effectRef>
              <a:fontRef idx="minor">
                <a:schemeClr val="lt1"/>
              </a:fontRef>
            </p:style>
          </p:sp>
          <p:sp>
            <p:nvSpPr>
              <p:cNvPr id="13" name="CasellaDiTesto 12"/>
              <p:cNvSpPr txBox="1"/>
              <p:nvPr/>
            </p:nvSpPr>
            <p:spPr>
              <a:xfrm>
                <a:off x="3279088" y="3266386"/>
                <a:ext cx="2894523" cy="1411609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83820" tIns="83820" rIns="83820" bIns="83820" numCol="1" spcCol="1270" anchor="ctr" anchorCtr="0">
                <a:noAutofit/>
              </a:bodyPr>
              <a:lstStyle/>
              <a:p>
                <a:pPr lvl="0" algn="ctr" defTabSz="9779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it-IT" sz="2200" kern="1200" dirty="0">
                    <a:solidFill>
                      <a:sysClr val="windowText" lastClr="000000"/>
                    </a:solidFill>
                    <a:latin typeface="Calibri"/>
                    <a:ea typeface="+mn-ea"/>
                    <a:cs typeface="+mn-cs"/>
                  </a:rPr>
                  <a:t>SE </a:t>
                </a:r>
                <a:r>
                  <a:rPr lang="it-IT" sz="2200" kern="1200" dirty="0" smtClean="0">
                    <a:solidFill>
                      <a:sysClr val="windowText" lastClr="000000"/>
                    </a:solidFill>
                    <a:latin typeface="Calibri"/>
                    <a:ea typeface="+mn-ea"/>
                    <a:cs typeface="+mn-cs"/>
                  </a:rPr>
                  <a:t>MANCA </a:t>
                </a:r>
                <a:r>
                  <a:rPr lang="it-IT" sz="2200" kern="1200" dirty="0">
                    <a:solidFill>
                      <a:sysClr val="windowText" lastClr="000000"/>
                    </a:solidFill>
                    <a:latin typeface="Calibri"/>
                    <a:ea typeface="+mn-ea"/>
                    <a:cs typeface="+mn-cs"/>
                  </a:rPr>
                  <a:t>inammissibile (art. 5, </a:t>
                </a:r>
                <a:r>
                  <a:rPr lang="it-IT" sz="2200" kern="1200" dirty="0" err="1">
                    <a:solidFill>
                      <a:sysClr val="windowText" lastClr="000000"/>
                    </a:solidFill>
                    <a:latin typeface="Calibri"/>
                    <a:ea typeface="+mn-ea"/>
                    <a:cs typeface="+mn-cs"/>
                  </a:rPr>
                  <a:t>lett</a:t>
                </a:r>
                <a:r>
                  <a:rPr lang="it-IT" sz="2200" kern="1200" dirty="0">
                    <a:solidFill>
                      <a:sysClr val="windowText" lastClr="000000"/>
                    </a:solidFill>
                    <a:latin typeface="Calibri"/>
                    <a:ea typeface="+mn-ea"/>
                    <a:cs typeface="+mn-cs"/>
                  </a:rPr>
                  <a:t>. a)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2485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540125-6E53-46E1-8A28-41A73630CC84}" type="slidenum">
              <a:rPr lang="it-IT" altLang="it-IT" smtClean="0"/>
              <a:pPr>
                <a:defRPr/>
              </a:pPr>
              <a:t>13</a:t>
            </a:fld>
            <a:endParaRPr lang="it-IT" altLang="it-IT"/>
          </a:p>
        </p:txBody>
      </p:sp>
      <p:grpSp>
        <p:nvGrpSpPr>
          <p:cNvPr id="36" name="Gruppo 35"/>
          <p:cNvGrpSpPr/>
          <p:nvPr/>
        </p:nvGrpSpPr>
        <p:grpSpPr>
          <a:xfrm>
            <a:off x="344488" y="649501"/>
            <a:ext cx="9002712" cy="4248472"/>
            <a:chOff x="1845584" y="1113506"/>
            <a:chExt cx="6214832" cy="4630987"/>
          </a:xfrm>
        </p:grpSpPr>
        <p:grpSp>
          <p:nvGrpSpPr>
            <p:cNvPr id="3" name="Gruppo 2"/>
            <p:cNvGrpSpPr/>
            <p:nvPr/>
          </p:nvGrpSpPr>
          <p:grpSpPr>
            <a:xfrm>
              <a:off x="1845584" y="1113506"/>
              <a:ext cx="6214832" cy="892649"/>
              <a:chOff x="10" y="55228"/>
              <a:chExt cx="6214832" cy="892649"/>
            </a:xfrm>
            <a:scene3d>
              <a:camera prst="orthographicFront"/>
              <a:lightRig rig="flat" dir="t"/>
            </a:scene3d>
          </p:grpSpPr>
          <p:sp>
            <p:nvSpPr>
              <p:cNvPr id="34" name="Rettangolo arrotondato 33"/>
              <p:cNvSpPr/>
              <p:nvPr/>
            </p:nvSpPr>
            <p:spPr>
              <a:xfrm>
                <a:off x="10" y="55228"/>
                <a:ext cx="6214832" cy="892649"/>
              </a:xfrm>
              <a:prstGeom prst="roundRect">
                <a:avLst>
                  <a:gd name="adj" fmla="val 10000"/>
                </a:avLst>
              </a:prstGeom>
              <a:sp3d prstMaterial="plastic">
                <a:bevelT w="120900" h="88900"/>
                <a:bevelB w="88900" h="31750" prst="angle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5" name="CasellaDiTesto 34"/>
              <p:cNvSpPr txBox="1"/>
              <p:nvPr/>
            </p:nvSpPr>
            <p:spPr>
              <a:xfrm>
                <a:off x="26155" y="81373"/>
                <a:ext cx="6162542" cy="840359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60960" tIns="60960" rIns="60960" bIns="60960" numCol="1" spcCol="1270" anchor="ctr" anchorCtr="0">
                <a:noAutofit/>
              </a:bodyPr>
              <a:lstStyle/>
              <a:p>
                <a:pPr lvl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it-IT" sz="1600" kern="1200" dirty="0"/>
                  <a:t>(art. 3, c. 1) </a:t>
                </a:r>
                <a:r>
                  <a:rPr lang="it-IT" sz="3800" kern="1200" dirty="0"/>
                  <a:t>L'istanza deve contenere:</a:t>
                </a:r>
              </a:p>
            </p:txBody>
          </p:sp>
        </p:grpSp>
        <p:grpSp>
          <p:nvGrpSpPr>
            <p:cNvPr id="4" name="Gruppo 3"/>
            <p:cNvGrpSpPr/>
            <p:nvPr/>
          </p:nvGrpSpPr>
          <p:grpSpPr>
            <a:xfrm>
              <a:off x="1902726" y="2078225"/>
              <a:ext cx="1162424" cy="2457597"/>
              <a:chOff x="57152" y="1019947"/>
              <a:chExt cx="1162424" cy="2457597"/>
            </a:xfrm>
            <a:scene3d>
              <a:camera prst="orthographicFront"/>
              <a:lightRig rig="flat" dir="t"/>
            </a:scene3d>
          </p:grpSpPr>
          <p:sp>
            <p:nvSpPr>
              <p:cNvPr id="32" name="Rettangolo arrotondato 31"/>
              <p:cNvSpPr/>
              <p:nvPr/>
            </p:nvSpPr>
            <p:spPr>
              <a:xfrm>
                <a:off x="57152" y="1019947"/>
                <a:ext cx="1162424" cy="2457597"/>
              </a:xfrm>
              <a:prstGeom prst="roundRect">
                <a:avLst>
                  <a:gd name="adj" fmla="val 10000"/>
                </a:avLst>
              </a:prstGeom>
              <a:sp3d prstMaterial="plastic">
                <a:bevelT w="120900" h="88900"/>
                <a:bevelB w="88900" h="31750" prst="angle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3" name="CasellaDiTesto 32"/>
              <p:cNvSpPr txBox="1"/>
              <p:nvPr/>
            </p:nvSpPr>
            <p:spPr>
              <a:xfrm>
                <a:off x="91198" y="1053993"/>
                <a:ext cx="1094332" cy="2389505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41910" tIns="41910" rIns="41910" bIns="41910" numCol="1" spcCol="1270" anchor="ctr" anchorCtr="0">
                <a:noAutofit/>
              </a:bodyPr>
              <a:lstStyle/>
              <a:p>
                <a:pPr lvl="0" algn="l" defTabSz="4889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it-IT" sz="1100" kern="1200"/>
                  <a:t>b) indicazione del tipo di istanza (ordinario, probatorio, antiabuso, disapplicativo)</a:t>
                </a:r>
              </a:p>
            </p:txBody>
          </p:sp>
        </p:grpSp>
        <p:grpSp>
          <p:nvGrpSpPr>
            <p:cNvPr id="5" name="Gruppo 4"/>
            <p:cNvGrpSpPr/>
            <p:nvPr/>
          </p:nvGrpSpPr>
          <p:grpSpPr>
            <a:xfrm>
              <a:off x="1901668" y="4663038"/>
              <a:ext cx="1162424" cy="1081455"/>
              <a:chOff x="56094" y="3604760"/>
              <a:chExt cx="1162424" cy="1081455"/>
            </a:xfrm>
            <a:scene3d>
              <a:camera prst="orthographicFront"/>
              <a:lightRig rig="flat" dir="t"/>
            </a:scene3d>
          </p:grpSpPr>
          <p:sp>
            <p:nvSpPr>
              <p:cNvPr id="30" name="Rettangolo arrotondato 29"/>
              <p:cNvSpPr/>
              <p:nvPr/>
            </p:nvSpPr>
            <p:spPr>
              <a:xfrm>
                <a:off x="56094" y="3604760"/>
                <a:ext cx="1162424" cy="1081455"/>
              </a:xfrm>
              <a:prstGeom prst="roundRect">
                <a:avLst>
                  <a:gd name="adj" fmla="val 10000"/>
                </a:avLst>
              </a:prstGeom>
              <a:sp3d prstMaterial="plastic">
                <a:bevelT w="120900" h="88900"/>
                <a:bevelB w="88900" h="31750" prst="angle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3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3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1" name="CasellaDiTesto 30"/>
              <p:cNvSpPr txBox="1"/>
              <p:nvPr/>
            </p:nvSpPr>
            <p:spPr>
              <a:xfrm>
                <a:off x="87769" y="3636435"/>
                <a:ext cx="1099074" cy="1018105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41910" tIns="41910" rIns="41910" bIns="41910" numCol="1" spcCol="1270" anchor="ctr" anchorCtr="0">
                <a:noAutofit/>
              </a:bodyPr>
              <a:lstStyle/>
              <a:p>
                <a:pPr lvl="0" algn="ctr" defTabSz="4889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it-IT" sz="1100" b="1" kern="1200">
                    <a:solidFill>
                      <a:sysClr val="windowText" lastClr="000000"/>
                    </a:solidFill>
                  </a:rPr>
                  <a:t>invito alla regolarizzazione</a:t>
                </a:r>
              </a:p>
            </p:txBody>
          </p:sp>
        </p:grpSp>
        <p:grpSp>
          <p:nvGrpSpPr>
            <p:cNvPr id="6" name="Gruppo 5"/>
            <p:cNvGrpSpPr/>
            <p:nvPr/>
          </p:nvGrpSpPr>
          <p:grpSpPr>
            <a:xfrm>
              <a:off x="3162783" y="2078225"/>
              <a:ext cx="1162424" cy="2457597"/>
              <a:chOff x="1317209" y="1019947"/>
              <a:chExt cx="1162424" cy="2457597"/>
            </a:xfrm>
            <a:scene3d>
              <a:camera prst="orthographicFront"/>
              <a:lightRig rig="flat" dir="t"/>
            </a:scene3d>
          </p:grpSpPr>
          <p:sp>
            <p:nvSpPr>
              <p:cNvPr id="28" name="Rettangolo arrotondato 27"/>
              <p:cNvSpPr/>
              <p:nvPr/>
            </p:nvSpPr>
            <p:spPr>
              <a:xfrm>
                <a:off x="1317209" y="1019947"/>
                <a:ext cx="1162424" cy="2457597"/>
              </a:xfrm>
              <a:prstGeom prst="roundRect">
                <a:avLst>
                  <a:gd name="adj" fmla="val 10000"/>
                </a:avLst>
              </a:prstGeom>
              <a:sp3d prstMaterial="plastic">
                <a:bevelT w="120900" h="88900"/>
                <a:bevelB w="88900" h="31750" prst="angle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9" name="CasellaDiTesto 28"/>
              <p:cNvSpPr txBox="1"/>
              <p:nvPr/>
            </p:nvSpPr>
            <p:spPr>
              <a:xfrm>
                <a:off x="1351255" y="1053993"/>
                <a:ext cx="1094332" cy="2389505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41910" tIns="41910" rIns="41910" bIns="41910" numCol="1" spcCol="1270" anchor="ctr" anchorCtr="0">
                <a:noAutofit/>
              </a:bodyPr>
              <a:lstStyle/>
              <a:p>
                <a:pPr lvl="0" algn="l" defTabSz="4889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it-IT" sz="1100" kern="1200"/>
                  <a:t>d) specifiche disposizioni di cui richiede l'interpretazione, l'applicazione o la disapplicazione</a:t>
                </a:r>
              </a:p>
            </p:txBody>
          </p:sp>
        </p:grpSp>
        <p:grpSp>
          <p:nvGrpSpPr>
            <p:cNvPr id="7" name="Gruppo 6"/>
            <p:cNvGrpSpPr/>
            <p:nvPr/>
          </p:nvGrpSpPr>
          <p:grpSpPr>
            <a:xfrm>
              <a:off x="3161736" y="4663038"/>
              <a:ext cx="1162424" cy="1081455"/>
              <a:chOff x="1316162" y="3604760"/>
              <a:chExt cx="1162424" cy="1081455"/>
            </a:xfrm>
            <a:scene3d>
              <a:camera prst="orthographicFront"/>
              <a:lightRig rig="flat" dir="t"/>
            </a:scene3d>
          </p:grpSpPr>
          <p:sp>
            <p:nvSpPr>
              <p:cNvPr id="26" name="Rettangolo arrotondato 25"/>
              <p:cNvSpPr/>
              <p:nvPr/>
            </p:nvSpPr>
            <p:spPr>
              <a:xfrm>
                <a:off x="1316162" y="3604760"/>
                <a:ext cx="1162424" cy="1081455"/>
              </a:xfrm>
              <a:prstGeom prst="roundRect">
                <a:avLst>
                  <a:gd name="adj" fmla="val 10000"/>
                </a:avLst>
              </a:prstGeom>
              <a:sp3d prstMaterial="plastic">
                <a:bevelT w="120900" h="88900"/>
                <a:bevelB w="88900" h="31750" prst="angle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3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3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7" name="CasellaDiTesto 26"/>
              <p:cNvSpPr txBox="1"/>
              <p:nvPr/>
            </p:nvSpPr>
            <p:spPr>
              <a:xfrm>
                <a:off x="1347837" y="3636435"/>
                <a:ext cx="1099074" cy="1018105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41910" tIns="41910" rIns="41910" bIns="41910" numCol="1" spcCol="1270" anchor="ctr" anchorCtr="0">
                <a:noAutofit/>
              </a:bodyPr>
              <a:lstStyle/>
              <a:p>
                <a:pPr lvl="0" algn="ctr" defTabSz="4889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it-IT" sz="1100" b="1" kern="1200" dirty="0">
                    <a:solidFill>
                      <a:sysClr val="windowText" lastClr="000000"/>
                    </a:solidFill>
                  </a:rPr>
                  <a:t>invito alla regolarizzazione</a:t>
                </a:r>
              </a:p>
            </p:txBody>
          </p:sp>
        </p:grpSp>
        <p:grpSp>
          <p:nvGrpSpPr>
            <p:cNvPr id="8" name="Gruppo 7"/>
            <p:cNvGrpSpPr/>
            <p:nvPr/>
          </p:nvGrpSpPr>
          <p:grpSpPr>
            <a:xfrm>
              <a:off x="4422851" y="2078225"/>
              <a:ext cx="1162424" cy="2457597"/>
              <a:chOff x="2577277" y="1019947"/>
              <a:chExt cx="1162424" cy="2457597"/>
            </a:xfrm>
            <a:scene3d>
              <a:camera prst="orthographicFront"/>
              <a:lightRig rig="flat" dir="t"/>
            </a:scene3d>
          </p:grpSpPr>
          <p:sp>
            <p:nvSpPr>
              <p:cNvPr id="24" name="Rettangolo arrotondato 23"/>
              <p:cNvSpPr/>
              <p:nvPr/>
            </p:nvSpPr>
            <p:spPr>
              <a:xfrm>
                <a:off x="2577277" y="1019947"/>
                <a:ext cx="1162424" cy="2457597"/>
              </a:xfrm>
              <a:prstGeom prst="roundRect">
                <a:avLst>
                  <a:gd name="adj" fmla="val 10000"/>
                </a:avLst>
              </a:prstGeom>
              <a:sp3d prstMaterial="plastic">
                <a:bevelT w="120900" h="88900"/>
                <a:bevelB w="88900" h="31750" prst="angle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5" name="CasellaDiTesto 24"/>
              <p:cNvSpPr txBox="1"/>
              <p:nvPr/>
            </p:nvSpPr>
            <p:spPr>
              <a:xfrm>
                <a:off x="2611323" y="1053993"/>
                <a:ext cx="1094332" cy="2389505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41910" tIns="41910" rIns="41910" bIns="41910" numCol="1" spcCol="1270" anchor="ctr" anchorCtr="0">
                <a:noAutofit/>
              </a:bodyPr>
              <a:lstStyle/>
              <a:p>
                <a:pPr lvl="0" algn="l" defTabSz="4889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it-IT" sz="1100" kern="1200"/>
                  <a:t>e) esposizione in modo chiaro ed univoco della soluzione proposta</a:t>
                </a:r>
              </a:p>
            </p:txBody>
          </p:sp>
        </p:grpSp>
        <p:grpSp>
          <p:nvGrpSpPr>
            <p:cNvPr id="9" name="Gruppo 8"/>
            <p:cNvGrpSpPr/>
            <p:nvPr/>
          </p:nvGrpSpPr>
          <p:grpSpPr>
            <a:xfrm>
              <a:off x="4421805" y="4663038"/>
              <a:ext cx="1162424" cy="1081455"/>
              <a:chOff x="2576231" y="3604760"/>
              <a:chExt cx="1162424" cy="1081455"/>
            </a:xfrm>
            <a:scene3d>
              <a:camera prst="orthographicFront"/>
              <a:lightRig rig="flat" dir="t"/>
            </a:scene3d>
          </p:grpSpPr>
          <p:sp>
            <p:nvSpPr>
              <p:cNvPr id="22" name="Rettangolo arrotondato 21"/>
              <p:cNvSpPr/>
              <p:nvPr/>
            </p:nvSpPr>
            <p:spPr>
              <a:xfrm>
                <a:off x="2576231" y="3604760"/>
                <a:ext cx="1162424" cy="1081455"/>
              </a:xfrm>
              <a:prstGeom prst="roundRect">
                <a:avLst>
                  <a:gd name="adj" fmla="val 10000"/>
                </a:avLst>
              </a:prstGeom>
              <a:sp3d prstMaterial="plastic">
                <a:bevelT w="120900" h="88900"/>
                <a:bevelB w="88900" h="31750" prst="angle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3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3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3" name="CasellaDiTesto 22"/>
              <p:cNvSpPr txBox="1"/>
              <p:nvPr/>
            </p:nvSpPr>
            <p:spPr>
              <a:xfrm>
                <a:off x="2607906" y="3636435"/>
                <a:ext cx="1099074" cy="1018105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41910" tIns="41910" rIns="41910" bIns="41910" numCol="1" spcCol="1270" anchor="ctr" anchorCtr="0">
                <a:noAutofit/>
              </a:bodyPr>
              <a:lstStyle/>
              <a:p>
                <a:pPr lvl="0" algn="ctr" defTabSz="4889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it-IT" sz="1100" b="1" kern="1200" dirty="0">
                    <a:solidFill>
                      <a:sysClr val="windowText" lastClr="000000"/>
                    </a:solidFill>
                  </a:rPr>
                  <a:t>invito alla regolarizzazione</a:t>
                </a:r>
              </a:p>
            </p:txBody>
          </p:sp>
        </p:grpSp>
        <p:grpSp>
          <p:nvGrpSpPr>
            <p:cNvPr id="10" name="Gruppo 9"/>
            <p:cNvGrpSpPr/>
            <p:nvPr/>
          </p:nvGrpSpPr>
          <p:grpSpPr>
            <a:xfrm>
              <a:off x="5691487" y="2078225"/>
              <a:ext cx="1162424" cy="2457597"/>
              <a:chOff x="3845913" y="1019947"/>
              <a:chExt cx="1162424" cy="2457597"/>
            </a:xfrm>
            <a:scene3d>
              <a:camera prst="orthographicFront"/>
              <a:lightRig rig="flat" dir="t"/>
            </a:scene3d>
          </p:grpSpPr>
          <p:sp>
            <p:nvSpPr>
              <p:cNvPr id="20" name="Rettangolo arrotondato 19"/>
              <p:cNvSpPr/>
              <p:nvPr/>
            </p:nvSpPr>
            <p:spPr>
              <a:xfrm>
                <a:off x="3845913" y="1019947"/>
                <a:ext cx="1162424" cy="2457597"/>
              </a:xfrm>
              <a:prstGeom prst="roundRect">
                <a:avLst>
                  <a:gd name="adj" fmla="val 10000"/>
                </a:avLst>
              </a:prstGeom>
              <a:sp3d prstMaterial="plastic">
                <a:bevelT w="120900" h="88900"/>
                <a:bevelB w="88900" h="31750" prst="angle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1" name="CasellaDiTesto 20"/>
              <p:cNvSpPr txBox="1"/>
              <p:nvPr/>
            </p:nvSpPr>
            <p:spPr>
              <a:xfrm>
                <a:off x="3879959" y="1053993"/>
                <a:ext cx="1094332" cy="2389505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41910" tIns="41910" rIns="41910" bIns="41910" numCol="1" spcCol="1270" anchor="ctr" anchorCtr="0">
                <a:noAutofit/>
              </a:bodyPr>
              <a:lstStyle/>
              <a:p>
                <a:pPr lvl="0" algn="l" defTabSz="4889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it-IT" sz="1100" kern="1200"/>
                  <a:t>f) indicazione del domicilio e dei recapiti anche telematici dell'istante o del domiciliatario presso cui effettuare comunicazioni  o inviare la risposta</a:t>
                </a:r>
              </a:p>
            </p:txBody>
          </p:sp>
        </p:grpSp>
        <p:grpSp>
          <p:nvGrpSpPr>
            <p:cNvPr id="11" name="Gruppo 10"/>
            <p:cNvGrpSpPr/>
            <p:nvPr/>
          </p:nvGrpSpPr>
          <p:grpSpPr>
            <a:xfrm>
              <a:off x="5681874" y="4663038"/>
              <a:ext cx="1162424" cy="1081455"/>
              <a:chOff x="3836300" y="3604760"/>
              <a:chExt cx="1162424" cy="1081455"/>
            </a:xfrm>
            <a:scene3d>
              <a:camera prst="orthographicFront"/>
              <a:lightRig rig="flat" dir="t"/>
            </a:scene3d>
          </p:grpSpPr>
          <p:sp>
            <p:nvSpPr>
              <p:cNvPr id="18" name="Rettangolo arrotondato 17"/>
              <p:cNvSpPr/>
              <p:nvPr/>
            </p:nvSpPr>
            <p:spPr>
              <a:xfrm>
                <a:off x="3836300" y="3604760"/>
                <a:ext cx="1162424" cy="1081455"/>
              </a:xfrm>
              <a:prstGeom prst="roundRect">
                <a:avLst>
                  <a:gd name="adj" fmla="val 10000"/>
                </a:avLst>
              </a:prstGeom>
              <a:sp3d prstMaterial="plastic">
                <a:bevelT w="120900" h="88900"/>
                <a:bevelB w="88900" h="31750" prst="angle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3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3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9" name="CasellaDiTesto 18"/>
              <p:cNvSpPr txBox="1"/>
              <p:nvPr/>
            </p:nvSpPr>
            <p:spPr>
              <a:xfrm>
                <a:off x="3867975" y="3636435"/>
                <a:ext cx="1099074" cy="1018105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41910" tIns="41910" rIns="41910" bIns="41910" numCol="1" spcCol="1270" anchor="ctr" anchorCtr="0">
                <a:noAutofit/>
              </a:bodyPr>
              <a:lstStyle/>
              <a:p>
                <a:pPr lvl="0" algn="ctr" defTabSz="4889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it-IT" sz="1100" b="1" kern="1200">
                    <a:solidFill>
                      <a:sysClr val="windowText" lastClr="000000"/>
                    </a:solidFill>
                  </a:rPr>
                  <a:t>invito alla regolarizzazione</a:t>
                </a:r>
              </a:p>
            </p:txBody>
          </p:sp>
        </p:grpSp>
        <p:grpSp>
          <p:nvGrpSpPr>
            <p:cNvPr id="12" name="Gruppo 11"/>
            <p:cNvGrpSpPr/>
            <p:nvPr/>
          </p:nvGrpSpPr>
          <p:grpSpPr>
            <a:xfrm>
              <a:off x="6894411" y="2078225"/>
              <a:ext cx="1162424" cy="2457597"/>
              <a:chOff x="5048837" y="1019947"/>
              <a:chExt cx="1162424" cy="2457597"/>
            </a:xfrm>
            <a:scene3d>
              <a:camera prst="orthographicFront"/>
              <a:lightRig rig="flat" dir="t"/>
            </a:scene3d>
          </p:grpSpPr>
          <p:sp>
            <p:nvSpPr>
              <p:cNvPr id="16" name="Rettangolo arrotondato 15"/>
              <p:cNvSpPr/>
              <p:nvPr/>
            </p:nvSpPr>
            <p:spPr>
              <a:xfrm>
                <a:off x="5048837" y="1019947"/>
                <a:ext cx="1162424" cy="2457597"/>
              </a:xfrm>
              <a:prstGeom prst="roundRect">
                <a:avLst>
                  <a:gd name="adj" fmla="val 10000"/>
                </a:avLst>
              </a:prstGeom>
              <a:sp3d prstMaterial="plastic">
                <a:bevelT w="120900" h="88900"/>
                <a:bevelB w="88900" h="31750" prst="angle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7" name="CasellaDiTesto 16"/>
              <p:cNvSpPr txBox="1"/>
              <p:nvPr/>
            </p:nvSpPr>
            <p:spPr>
              <a:xfrm>
                <a:off x="5082883" y="1053993"/>
                <a:ext cx="1094332" cy="2389505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41910" tIns="41910" rIns="41910" bIns="41910" numCol="1" spcCol="1270" anchor="ctr" anchorCtr="0">
                <a:noAutofit/>
              </a:bodyPr>
              <a:lstStyle/>
              <a:p>
                <a:pPr lvl="0" algn="l" defTabSz="4889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it-IT" sz="1100" kern="1200"/>
                  <a:t>g) sottoscrizione dell'istante o del legale rappresentante o del procuratore incaricato ex art. 63 DPR 600/73	</a:t>
                </a:r>
              </a:p>
            </p:txBody>
          </p:sp>
        </p:grpSp>
        <p:grpSp>
          <p:nvGrpSpPr>
            <p:cNvPr id="13" name="Gruppo 12"/>
            <p:cNvGrpSpPr/>
            <p:nvPr/>
          </p:nvGrpSpPr>
          <p:grpSpPr>
            <a:xfrm>
              <a:off x="6894411" y="4663038"/>
              <a:ext cx="1162424" cy="1081455"/>
              <a:chOff x="5048837" y="3604760"/>
              <a:chExt cx="1162424" cy="1081455"/>
            </a:xfrm>
            <a:scene3d>
              <a:camera prst="orthographicFront"/>
              <a:lightRig rig="flat" dir="t"/>
            </a:scene3d>
          </p:grpSpPr>
          <p:sp>
            <p:nvSpPr>
              <p:cNvPr id="14" name="Rettangolo arrotondato 13"/>
              <p:cNvSpPr/>
              <p:nvPr/>
            </p:nvSpPr>
            <p:spPr>
              <a:xfrm>
                <a:off x="5048837" y="3604760"/>
                <a:ext cx="1162424" cy="1081455"/>
              </a:xfrm>
              <a:prstGeom prst="roundRect">
                <a:avLst>
                  <a:gd name="adj" fmla="val 10000"/>
                </a:avLst>
              </a:prstGeom>
              <a:sp3d prstMaterial="plastic">
                <a:bevelT w="120900" h="88900"/>
                <a:bevelB w="88900" h="31750" prst="angle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3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3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5" name="CasellaDiTesto 14"/>
              <p:cNvSpPr txBox="1"/>
              <p:nvPr/>
            </p:nvSpPr>
            <p:spPr>
              <a:xfrm>
                <a:off x="5080512" y="3636435"/>
                <a:ext cx="1099074" cy="1018105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41910" tIns="41910" rIns="41910" bIns="41910" numCol="1" spcCol="1270" anchor="ctr" anchorCtr="0">
                <a:noAutofit/>
              </a:bodyPr>
              <a:lstStyle/>
              <a:p>
                <a:pPr lvl="0" algn="ctr" defTabSz="4889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it-IT" sz="1100" b="1" kern="1200">
                    <a:solidFill>
                      <a:sysClr val="windowText" lastClr="000000"/>
                    </a:solidFill>
                  </a:rPr>
                  <a:t>invito alla regolarizzazione</a:t>
                </a:r>
              </a:p>
            </p:txBody>
          </p:sp>
        </p:grpSp>
      </p:grpSp>
      <p:grpSp>
        <p:nvGrpSpPr>
          <p:cNvPr id="37" name="Gruppo 36"/>
          <p:cNvGrpSpPr/>
          <p:nvPr/>
        </p:nvGrpSpPr>
        <p:grpSpPr>
          <a:xfrm>
            <a:off x="368897" y="4962479"/>
            <a:ext cx="5343534" cy="1198080"/>
            <a:chOff x="0" y="14040"/>
            <a:chExt cx="6048375" cy="1198080"/>
          </a:xfrm>
          <a:scene3d>
            <a:camera prst="orthographicFront"/>
            <a:lightRig rig="flat" dir="t"/>
          </a:scene3d>
        </p:grpSpPr>
        <p:sp>
          <p:nvSpPr>
            <p:cNvPr id="38" name="Rettangolo arrotondato 37"/>
            <p:cNvSpPr/>
            <p:nvPr/>
          </p:nvSpPr>
          <p:spPr>
            <a:xfrm>
              <a:off x="0" y="14040"/>
              <a:ext cx="6048375" cy="1198080"/>
            </a:xfrm>
            <a:prstGeom prst="roundRect">
              <a:avLst/>
            </a:prstGeom>
            <a:gradFill rotWithShape="1">
              <a:gsLst>
                <a:gs pos="0">
                  <a:srgbClr val="C0504D">
                    <a:hueOff val="0"/>
                    <a:satOff val="0"/>
                    <a:lumOff val="0"/>
                    <a:alphaOff val="0"/>
                    <a:tint val="50000"/>
                    <a:satMod val="300000"/>
                  </a:srgbClr>
                </a:gs>
                <a:gs pos="35000">
                  <a:srgbClr val="C0504D">
                    <a:hueOff val="0"/>
                    <a:satOff val="0"/>
                    <a:lumOff val="0"/>
                    <a:alphaOff val="0"/>
                    <a:tint val="37000"/>
                    <a:satMod val="300000"/>
                  </a:srgbClr>
                </a:gs>
                <a:gs pos="100000">
                  <a:srgbClr val="C0504D">
                    <a:hueOff val="0"/>
                    <a:satOff val="0"/>
                    <a:lumOff val="0"/>
                    <a:alphaOff val="0"/>
                    <a:tint val="15000"/>
                    <a:satMod val="350000"/>
                  </a:srgbClr>
                </a:gs>
              </a:gsLst>
              <a:lin ang="16200000" scaled="1"/>
            </a:gradFill>
            <a:ln>
              <a:noFill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p3d prstMaterial="dkEdge">
              <a:bevelT w="8200" h="38100"/>
            </a:sp3d>
          </p:spPr>
        </p:sp>
        <p:sp>
          <p:nvSpPr>
            <p:cNvPr id="39" name="CasellaDiTesto 38"/>
            <p:cNvSpPr txBox="1"/>
            <p:nvPr/>
          </p:nvSpPr>
          <p:spPr>
            <a:xfrm>
              <a:off x="58485" y="72525"/>
              <a:ext cx="5931405" cy="1081110"/>
            </a:xfrm>
            <a:prstGeom prst="rect">
              <a:avLst/>
            </a:prstGeom>
            <a:noFill/>
            <a:ln>
              <a:noFill/>
            </a:ln>
            <a:effectLst/>
            <a:sp3d/>
          </p:spPr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marL="0" marR="0" lvl="0" indent="0" algn="l" defTabSz="8001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800" b="1" i="0" u="none" strike="noStrike" kern="12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Se le istanze sono carenti di tali requisiti, l’amministrazione invita il contribuente alla regolarizzazione entro il termine di 30 giorni</a:t>
              </a: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40" name="Rettangolo 39"/>
          <p:cNvSpPr/>
          <p:nvPr/>
        </p:nvSpPr>
        <p:spPr>
          <a:xfrm>
            <a:off x="5760233" y="5095848"/>
            <a:ext cx="365726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t-IT" b="1" dirty="0"/>
              <a:t>i termini per la risposta iniziano a decorrere dal giorno in cui la regolarizzazione è effettuata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9252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540125-6E53-46E1-8A28-41A73630CC84}" type="slidenum">
              <a:rPr lang="it-IT" altLang="it-IT" smtClean="0"/>
              <a:pPr>
                <a:defRPr/>
              </a:pPr>
              <a:t>14</a:t>
            </a:fld>
            <a:endParaRPr lang="it-IT" altLang="it-IT"/>
          </a:p>
        </p:txBody>
      </p:sp>
      <p:graphicFrame>
        <p:nvGraphicFramePr>
          <p:cNvPr id="3" name="Diagramma 2"/>
          <p:cNvGraphicFramePr/>
          <p:nvPr>
            <p:extLst>
              <p:ext uri="{D42A27DB-BD31-4B8C-83A1-F6EECF244321}">
                <p14:modId xmlns:p14="http://schemas.microsoft.com/office/powerpoint/2010/main" val="905361331"/>
              </p:ext>
            </p:extLst>
          </p:nvPr>
        </p:nvGraphicFramePr>
        <p:xfrm>
          <a:off x="2072680" y="260648"/>
          <a:ext cx="5486400" cy="2016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Diagramma 3"/>
          <p:cNvGraphicFramePr/>
          <p:nvPr>
            <p:extLst>
              <p:ext uri="{D42A27DB-BD31-4B8C-83A1-F6EECF244321}">
                <p14:modId xmlns:p14="http://schemas.microsoft.com/office/powerpoint/2010/main" val="75140353"/>
              </p:ext>
            </p:extLst>
          </p:nvPr>
        </p:nvGraphicFramePr>
        <p:xfrm>
          <a:off x="1065734" y="2282504"/>
          <a:ext cx="7848872" cy="3378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09614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540125-6E53-46E1-8A28-41A73630CC84}" type="slidenum">
              <a:rPr lang="it-IT" altLang="it-IT" smtClean="0"/>
              <a:pPr>
                <a:defRPr/>
              </a:pPr>
              <a:t>15</a:t>
            </a:fld>
            <a:endParaRPr lang="it-IT" altLang="it-IT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216696" y="332656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4" name="Diagramma 3"/>
          <p:cNvGraphicFramePr/>
          <p:nvPr>
            <p:extLst>
              <p:ext uri="{D42A27DB-BD31-4B8C-83A1-F6EECF244321}">
                <p14:modId xmlns:p14="http://schemas.microsoft.com/office/powerpoint/2010/main" val="3280848217"/>
              </p:ext>
            </p:extLst>
          </p:nvPr>
        </p:nvGraphicFramePr>
        <p:xfrm>
          <a:off x="2247125" y="177788"/>
          <a:ext cx="5486400" cy="1224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ma 4"/>
          <p:cNvGraphicFramePr/>
          <p:nvPr>
            <p:extLst>
              <p:ext uri="{D42A27DB-BD31-4B8C-83A1-F6EECF244321}">
                <p14:modId xmlns:p14="http://schemas.microsoft.com/office/powerpoint/2010/main" val="3563263624"/>
              </p:ext>
            </p:extLst>
          </p:nvPr>
        </p:nvGraphicFramePr>
        <p:xfrm>
          <a:off x="344488" y="1556792"/>
          <a:ext cx="9002712" cy="50216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0202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540125-6E53-46E1-8A28-41A73630CC84}" type="slidenum">
              <a:rPr lang="it-IT" altLang="it-IT" smtClean="0"/>
              <a:pPr>
                <a:defRPr/>
              </a:pPr>
              <a:t>16</a:t>
            </a:fld>
            <a:endParaRPr lang="it-IT" altLang="it-IT"/>
          </a:p>
        </p:txBody>
      </p:sp>
      <p:grpSp>
        <p:nvGrpSpPr>
          <p:cNvPr id="3" name="Gruppo 2"/>
          <p:cNvGrpSpPr/>
          <p:nvPr/>
        </p:nvGrpSpPr>
        <p:grpSpPr>
          <a:xfrm>
            <a:off x="632520" y="1126170"/>
            <a:ext cx="8568952" cy="1294718"/>
            <a:chOff x="0" y="568957"/>
            <a:chExt cx="5486400" cy="1389150"/>
          </a:xfrm>
        </p:grpSpPr>
        <p:sp>
          <p:nvSpPr>
            <p:cNvPr id="17" name="Rettangolo 16"/>
            <p:cNvSpPr/>
            <p:nvPr/>
          </p:nvSpPr>
          <p:spPr>
            <a:xfrm>
              <a:off x="0" y="568957"/>
              <a:ext cx="5486400" cy="1389150"/>
            </a:xfrm>
            <a:prstGeom prst="rect">
              <a:avLst/>
            </a:pr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CasellaDiTesto 17"/>
            <p:cNvSpPr txBox="1"/>
            <p:nvPr/>
          </p:nvSpPr>
          <p:spPr>
            <a:xfrm>
              <a:off x="0" y="568957"/>
              <a:ext cx="5486400" cy="138915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25806" tIns="749808" rIns="425806" bIns="128016" numCol="1" spcCol="1270" anchor="t" anchorCtr="0">
              <a:noAutofit/>
            </a:bodyPr>
            <a:lstStyle/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it-IT" sz="1800" kern="1200"/>
                <a:t>Art. 6 - Coordinamento con attività di accertamento e contenzioso</a:t>
              </a:r>
            </a:p>
          </p:txBody>
        </p:sp>
      </p:grpSp>
      <p:grpSp>
        <p:nvGrpSpPr>
          <p:cNvPr id="4" name="Gruppo 3"/>
          <p:cNvGrpSpPr/>
          <p:nvPr/>
        </p:nvGrpSpPr>
        <p:grpSpPr>
          <a:xfrm>
            <a:off x="1380024" y="594810"/>
            <a:ext cx="5998266" cy="990478"/>
            <a:chOff x="274320" y="37597"/>
            <a:chExt cx="3840480" cy="1062720"/>
          </a:xfrm>
        </p:grpSpPr>
        <p:sp>
          <p:nvSpPr>
            <p:cNvPr id="15" name="Rettangolo arrotondato 14"/>
            <p:cNvSpPr/>
            <p:nvPr/>
          </p:nvSpPr>
          <p:spPr>
            <a:xfrm>
              <a:off x="274320" y="37597"/>
              <a:ext cx="3840480" cy="106272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CasellaDiTesto 15"/>
            <p:cNvSpPr txBox="1"/>
            <p:nvPr/>
          </p:nvSpPr>
          <p:spPr>
            <a:xfrm>
              <a:off x="326198" y="89475"/>
              <a:ext cx="3736724" cy="95896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5161" tIns="0" rIns="145161" bIns="0" numCol="1" spcCol="1270" anchor="ctr" anchorCtr="0">
              <a:noAutofit/>
            </a:bodyPr>
            <a:lstStyle/>
            <a:p>
              <a:pPr lvl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800" kern="1200"/>
                <a:t>D. LGS. 24/9/2015, n. 156	</a:t>
              </a:r>
            </a:p>
          </p:txBody>
        </p:sp>
      </p:grpSp>
      <p:sp>
        <p:nvSpPr>
          <p:cNvPr id="5" name="Rettangolo 4"/>
          <p:cNvSpPr/>
          <p:nvPr/>
        </p:nvSpPr>
        <p:spPr>
          <a:xfrm>
            <a:off x="2209800" y="3241080"/>
            <a:ext cx="5486400" cy="907200"/>
          </a:xfrm>
          <a:prstGeom prst="rect">
            <a:avLst/>
          </a:prstGeom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6" name="Gruppo 5"/>
          <p:cNvGrpSpPr/>
          <p:nvPr/>
        </p:nvGrpSpPr>
        <p:grpSpPr>
          <a:xfrm>
            <a:off x="1380024" y="2709720"/>
            <a:ext cx="5998266" cy="990478"/>
            <a:chOff x="274320" y="2152507"/>
            <a:chExt cx="3840480" cy="1062720"/>
          </a:xfrm>
        </p:grpSpPr>
        <p:sp>
          <p:nvSpPr>
            <p:cNvPr id="13" name="Rettangolo arrotondato 12"/>
            <p:cNvSpPr/>
            <p:nvPr/>
          </p:nvSpPr>
          <p:spPr>
            <a:xfrm>
              <a:off x="274320" y="2152507"/>
              <a:ext cx="3840480" cy="106272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CasellaDiTesto 13"/>
            <p:cNvSpPr txBox="1"/>
            <p:nvPr/>
          </p:nvSpPr>
          <p:spPr>
            <a:xfrm>
              <a:off x="326198" y="2204385"/>
              <a:ext cx="3736724" cy="95896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5161" tIns="0" rIns="145161" bIns="0" numCol="1" spcCol="1270" anchor="ctr" anchorCtr="0">
              <a:noAutofit/>
            </a:bodyPr>
            <a:lstStyle/>
            <a:p>
              <a:pPr lvl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800" kern="1200" dirty="0">
                  <a:solidFill>
                    <a:sysClr val="windowText" lastClr="000000"/>
                  </a:solidFill>
                </a:rPr>
                <a:t>Le risposte agli interpelli </a:t>
              </a:r>
              <a:r>
                <a:rPr lang="it-IT" sz="1800" kern="1200" dirty="0" smtClean="0">
                  <a:solidFill>
                    <a:sysClr val="windowText" lastClr="000000"/>
                  </a:solidFill>
                </a:rPr>
                <a:t>(ordinari</a:t>
              </a:r>
              <a:r>
                <a:rPr lang="it-IT" sz="1800" kern="1200" dirty="0">
                  <a:solidFill>
                    <a:sysClr val="windowText" lastClr="000000"/>
                  </a:solidFill>
                </a:rPr>
                <a:t>, probatori, </a:t>
              </a:r>
              <a:r>
                <a:rPr lang="it-IT" sz="1800" kern="1200" dirty="0" smtClean="0">
                  <a:solidFill>
                    <a:sysClr val="windowText" lastClr="000000"/>
                  </a:solidFill>
                </a:rPr>
                <a:t>antiabuso</a:t>
              </a:r>
              <a:r>
                <a:rPr lang="it-IT" sz="1800" kern="1200" dirty="0">
                  <a:solidFill>
                    <a:sysClr val="windowText" lastClr="000000"/>
                  </a:solidFill>
                </a:rPr>
                <a:t>) non sono impugnabili </a:t>
              </a:r>
            </a:p>
          </p:txBody>
        </p:sp>
      </p:grpSp>
      <p:grpSp>
        <p:nvGrpSpPr>
          <p:cNvPr id="7" name="Gruppo 6"/>
          <p:cNvGrpSpPr/>
          <p:nvPr/>
        </p:nvGrpSpPr>
        <p:grpSpPr>
          <a:xfrm>
            <a:off x="632520" y="4874040"/>
            <a:ext cx="8568952" cy="1294718"/>
            <a:chOff x="0" y="4316827"/>
            <a:chExt cx="5486400" cy="1389150"/>
          </a:xfrm>
        </p:grpSpPr>
        <p:sp>
          <p:nvSpPr>
            <p:cNvPr id="11" name="Rettangolo 10"/>
            <p:cNvSpPr/>
            <p:nvPr/>
          </p:nvSpPr>
          <p:spPr>
            <a:xfrm>
              <a:off x="0" y="4316827"/>
              <a:ext cx="5486400" cy="1389150"/>
            </a:xfrm>
            <a:prstGeom prst="rect">
              <a:avLst/>
            </a:prstGeom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CasellaDiTesto 11"/>
            <p:cNvSpPr txBox="1"/>
            <p:nvPr/>
          </p:nvSpPr>
          <p:spPr>
            <a:xfrm>
              <a:off x="0" y="4316827"/>
              <a:ext cx="5486400" cy="138915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25806" tIns="749808" rIns="425806" bIns="128016" numCol="1" spcCol="1270" anchor="t" anchorCtr="0">
              <a:noAutofit/>
            </a:bodyPr>
            <a:lstStyle/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it-IT" sz="1800" kern="1200"/>
                <a:t>il ricorso può essere proposto unitamente all'eventuale atto impositivo</a:t>
              </a:r>
            </a:p>
          </p:txBody>
        </p:sp>
      </p:grpSp>
      <p:grpSp>
        <p:nvGrpSpPr>
          <p:cNvPr id="8" name="Gruppo 7"/>
          <p:cNvGrpSpPr/>
          <p:nvPr/>
        </p:nvGrpSpPr>
        <p:grpSpPr>
          <a:xfrm>
            <a:off x="1380024" y="4342680"/>
            <a:ext cx="5998266" cy="990478"/>
            <a:chOff x="274320" y="3785467"/>
            <a:chExt cx="3840480" cy="1062720"/>
          </a:xfrm>
        </p:grpSpPr>
        <p:sp>
          <p:nvSpPr>
            <p:cNvPr id="9" name="Rettangolo arrotondato 8"/>
            <p:cNvSpPr/>
            <p:nvPr/>
          </p:nvSpPr>
          <p:spPr>
            <a:xfrm>
              <a:off x="274320" y="3785467"/>
              <a:ext cx="3840480" cy="1062720"/>
            </a:xfrm>
            <a:prstGeom prst="roundRect">
              <a:avLst/>
            </a:prstGeom>
            <a:solidFill>
              <a:srgbClr val="990033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CasellaDiTesto 9"/>
            <p:cNvSpPr txBox="1"/>
            <p:nvPr/>
          </p:nvSpPr>
          <p:spPr>
            <a:xfrm>
              <a:off x="326198" y="3837345"/>
              <a:ext cx="3736724" cy="95896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5161" tIns="0" rIns="145161" bIns="0" numCol="1" spcCol="1270" anchor="ctr" anchorCtr="0">
              <a:noAutofit/>
            </a:bodyPr>
            <a:lstStyle/>
            <a:p>
              <a:pPr lvl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800" kern="1200"/>
                <a:t>Le risposte agli interpelli disapplicativi non sono impugnabili autonomamente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5171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540125-6E53-46E1-8A28-41A73630CC84}" type="slidenum">
              <a:rPr lang="it-IT" altLang="it-IT" smtClean="0"/>
              <a:pPr>
                <a:defRPr/>
              </a:pPr>
              <a:t>17</a:t>
            </a:fld>
            <a:endParaRPr lang="it-IT" altLang="it-IT"/>
          </a:p>
        </p:txBody>
      </p:sp>
      <p:sp>
        <p:nvSpPr>
          <p:cNvPr id="4" name="Rettangolo arrotondato 3"/>
          <p:cNvSpPr/>
          <p:nvPr/>
        </p:nvSpPr>
        <p:spPr>
          <a:xfrm>
            <a:off x="1064568" y="1628800"/>
            <a:ext cx="8136904" cy="2576487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it-IT" sz="3600" b="1" dirty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gradFill>
                  <a:gsLst>
                    <a:gs pos="0">
                      <a:srgbClr val="BED3F9"/>
                    </a:gs>
                    <a:gs pos="9000">
                      <a:srgbClr val="9EC1FF"/>
                    </a:gs>
                    <a:gs pos="50000">
                      <a:srgbClr val="003692"/>
                    </a:gs>
                    <a:gs pos="79000">
                      <a:srgbClr val="9EC1FF"/>
                    </a:gs>
                    <a:gs pos="100000">
                      <a:srgbClr val="BED3F9"/>
                    </a:gs>
                  </a:gsLst>
                  <a:lin ang="5400000" scaled="0"/>
                </a:gra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Provvedimento del Direttore dell’Agenzia delle Entrate </a:t>
            </a:r>
            <a:endParaRPr lang="it-IT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it-IT" sz="3600" b="1" dirty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gradFill>
                  <a:gsLst>
                    <a:gs pos="0">
                      <a:srgbClr val="BED3F9"/>
                    </a:gs>
                    <a:gs pos="9000">
                      <a:srgbClr val="9EC1FF"/>
                    </a:gs>
                    <a:gs pos="50000">
                      <a:srgbClr val="003692"/>
                    </a:gs>
                    <a:gs pos="79000">
                      <a:srgbClr val="9EC1FF"/>
                    </a:gs>
                    <a:gs pos="100000">
                      <a:srgbClr val="BED3F9"/>
                    </a:gs>
                  </a:gsLst>
                  <a:lin ang="5400000" scaled="0"/>
                </a:gra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Prot. n. 27 del 4 gennaio 2016</a:t>
            </a:r>
            <a:endParaRPr lang="it-IT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26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olo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Art. 1 Definizioni</a:t>
            </a:r>
            <a:endParaRPr lang="it-IT" dirty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540125-6E53-46E1-8A28-41A73630CC84}" type="slidenum">
              <a:rPr lang="it-IT" altLang="it-IT" smtClean="0"/>
              <a:pPr>
                <a:defRPr/>
              </a:pPr>
              <a:t>18</a:t>
            </a:fld>
            <a:endParaRPr lang="it-IT" altLang="it-IT"/>
          </a:p>
        </p:txBody>
      </p:sp>
      <p:grpSp>
        <p:nvGrpSpPr>
          <p:cNvPr id="3" name="Gruppo 2"/>
          <p:cNvGrpSpPr/>
          <p:nvPr/>
        </p:nvGrpSpPr>
        <p:grpSpPr>
          <a:xfrm>
            <a:off x="879600" y="2230440"/>
            <a:ext cx="2965363" cy="1501682"/>
            <a:chOff x="-19565" y="-50865"/>
            <a:chExt cx="1872364" cy="622350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3" name="Rettangolo 12"/>
            <p:cNvSpPr/>
            <p:nvPr/>
          </p:nvSpPr>
          <p:spPr>
            <a:xfrm>
              <a:off x="2497" y="7143"/>
              <a:ext cx="1850302" cy="564342"/>
            </a:xfrm>
            <a:prstGeom prst="rect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CasellaDiTesto 13"/>
            <p:cNvSpPr txBox="1"/>
            <p:nvPr/>
          </p:nvSpPr>
          <p:spPr>
            <a:xfrm>
              <a:off x="-19565" y="-50865"/>
              <a:ext cx="1850302" cy="56434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400" kern="1200" dirty="0">
                  <a:solidFill>
                    <a:schemeClr val="tx1"/>
                  </a:solidFill>
                </a:rPr>
                <a:t>"tributi erariali"</a:t>
              </a:r>
            </a:p>
          </p:txBody>
        </p:sp>
      </p:grpSp>
      <p:grpSp>
        <p:nvGrpSpPr>
          <p:cNvPr id="4" name="Gruppo 3"/>
          <p:cNvGrpSpPr/>
          <p:nvPr/>
        </p:nvGrpSpPr>
        <p:grpSpPr>
          <a:xfrm>
            <a:off x="4365052" y="2362344"/>
            <a:ext cx="4982148" cy="1248556"/>
            <a:chOff x="2222861" y="1881"/>
            <a:chExt cx="3228093" cy="574867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1" name="Rettangolo 10"/>
            <p:cNvSpPr/>
            <p:nvPr/>
          </p:nvSpPr>
          <p:spPr>
            <a:xfrm>
              <a:off x="2222861" y="1881"/>
              <a:ext cx="3228093" cy="574867"/>
            </a:xfrm>
            <a:prstGeom prst="rect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CasellaDiTesto 11"/>
            <p:cNvSpPr txBox="1"/>
            <p:nvPr/>
          </p:nvSpPr>
          <p:spPr>
            <a:xfrm>
              <a:off x="2222861" y="1881"/>
              <a:ext cx="3228093" cy="57486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400" kern="1200" dirty="0"/>
                <a:t>gestiti dall'Agenzia delle Entrate ai sensi dell'art. 62 </a:t>
              </a:r>
              <a:r>
                <a:rPr lang="it-IT" sz="1400" kern="1200" dirty="0" smtClean="0"/>
                <a:t>D.Lgs. n. </a:t>
              </a:r>
              <a:r>
                <a:rPr lang="it-IT" sz="1400" kern="1200" dirty="0"/>
                <a:t>300/1999</a:t>
              </a:r>
            </a:p>
          </p:txBody>
        </p:sp>
      </p:grpSp>
      <p:grpSp>
        <p:nvGrpSpPr>
          <p:cNvPr id="5" name="Gruppo 4"/>
          <p:cNvGrpSpPr/>
          <p:nvPr/>
        </p:nvGrpSpPr>
        <p:grpSpPr>
          <a:xfrm>
            <a:off x="856821" y="3872090"/>
            <a:ext cx="2930422" cy="1789158"/>
            <a:chOff x="2497" y="614417"/>
            <a:chExt cx="1850302" cy="1514283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9" name="Rettangolo 8"/>
            <p:cNvSpPr/>
            <p:nvPr/>
          </p:nvSpPr>
          <p:spPr>
            <a:xfrm>
              <a:off x="2497" y="802773"/>
              <a:ext cx="1850302" cy="891632"/>
            </a:xfrm>
            <a:prstGeom prst="rect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CasellaDiTesto 9"/>
            <p:cNvSpPr txBox="1"/>
            <p:nvPr/>
          </p:nvSpPr>
          <p:spPr>
            <a:xfrm>
              <a:off x="2497" y="614417"/>
              <a:ext cx="1850302" cy="151428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600" kern="1200" dirty="0">
                  <a:solidFill>
                    <a:schemeClr val="tx1"/>
                  </a:solidFill>
                </a:rPr>
                <a:t>"Amministrazioni centrali dello Stato" ed "Enti pubblici a rilevanza nazionale"</a:t>
              </a:r>
            </a:p>
          </p:txBody>
        </p:sp>
      </p:grpSp>
      <p:grpSp>
        <p:nvGrpSpPr>
          <p:cNvPr id="6" name="Gruppo 5"/>
          <p:cNvGrpSpPr/>
          <p:nvPr/>
        </p:nvGrpSpPr>
        <p:grpSpPr>
          <a:xfrm>
            <a:off x="4365052" y="4094638"/>
            <a:ext cx="5045648" cy="1053482"/>
            <a:chOff x="2222861" y="898562"/>
            <a:chExt cx="3617952" cy="700055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7" name="Rettangolo 6"/>
            <p:cNvSpPr/>
            <p:nvPr/>
          </p:nvSpPr>
          <p:spPr>
            <a:xfrm>
              <a:off x="2222861" y="898562"/>
              <a:ext cx="3617952" cy="700055"/>
            </a:xfrm>
            <a:prstGeom prst="rect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CasellaDiTesto 7"/>
            <p:cNvSpPr txBox="1"/>
            <p:nvPr/>
          </p:nvSpPr>
          <p:spPr>
            <a:xfrm>
              <a:off x="2222861" y="898562"/>
              <a:ext cx="3617952" cy="70005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600" kern="1200" dirty="0"/>
                <a:t>anche le articolazioni territoriali e le sedi prive di rilevanza fiscale munite di procura del legale rappresentante dell'amministrazione e dell'ente</a:t>
              </a:r>
            </a:p>
          </p:txBody>
        </p:sp>
      </p:grpSp>
      <p:sp>
        <p:nvSpPr>
          <p:cNvPr id="16" name="Freccia in giù 15"/>
          <p:cNvSpPr/>
          <p:nvPr/>
        </p:nvSpPr>
        <p:spPr>
          <a:xfrm>
            <a:off x="1740336" y="1604964"/>
            <a:ext cx="1163392" cy="438150"/>
          </a:xfrm>
          <a:prstGeom prst="downArrow">
            <a:avLst>
              <a:gd name="adj1" fmla="val 61644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it-IT" sz="140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Per</a:t>
            </a:r>
            <a:endParaRPr lang="it-IT" sz="14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Gallone 16"/>
          <p:cNvSpPr/>
          <p:nvPr/>
        </p:nvSpPr>
        <p:spPr>
          <a:xfrm>
            <a:off x="5997288" y="1593891"/>
            <a:ext cx="1781175" cy="428625"/>
          </a:xfrm>
          <a:prstGeom prst="chevr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it-IT" sz="140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Si intende</a:t>
            </a:r>
            <a:endParaRPr lang="it-IT" sz="14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29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MODALITA’ DI PRESENTAZIONE</a:t>
            </a:r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37F6EE-9A92-47AD-A831-31D21EDFEF41}" type="slidenum">
              <a:rPr lang="it-IT" altLang="it-IT" smtClean="0"/>
              <a:pPr>
                <a:defRPr/>
              </a:pPr>
              <a:t>19</a:t>
            </a:fld>
            <a:endParaRPr lang="it-IT" altLang="it-IT"/>
          </a:p>
        </p:txBody>
      </p:sp>
      <p:grpSp>
        <p:nvGrpSpPr>
          <p:cNvPr id="4" name="Gruppo 3"/>
          <p:cNvGrpSpPr/>
          <p:nvPr/>
        </p:nvGrpSpPr>
        <p:grpSpPr>
          <a:xfrm>
            <a:off x="495300" y="2836576"/>
            <a:ext cx="3162487" cy="1184848"/>
            <a:chOff x="2497" y="3126700"/>
            <a:chExt cx="1850302" cy="1184848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26" name="Rettangolo 25"/>
            <p:cNvSpPr/>
            <p:nvPr/>
          </p:nvSpPr>
          <p:spPr>
            <a:xfrm>
              <a:off x="2497" y="3126700"/>
              <a:ext cx="1850302" cy="1184848"/>
            </a:xfrm>
            <a:prstGeom prst="rect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CasellaDiTesto 26"/>
            <p:cNvSpPr txBox="1"/>
            <p:nvPr/>
          </p:nvSpPr>
          <p:spPr>
            <a:xfrm>
              <a:off x="195683" y="3126700"/>
              <a:ext cx="1657115" cy="118484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600" kern="1200" dirty="0" smtClean="0">
                  <a:solidFill>
                    <a:schemeClr val="tx1"/>
                  </a:solidFill>
                </a:rPr>
                <a:t>modalità </a:t>
              </a:r>
              <a:r>
                <a:rPr lang="it-IT" sz="1600" kern="1200" dirty="0">
                  <a:solidFill>
                    <a:schemeClr val="tx1"/>
                  </a:solidFill>
                </a:rPr>
                <a:t>di presentazione </a:t>
              </a:r>
              <a:r>
                <a:rPr lang="it-IT" sz="1600" kern="1200" dirty="0" smtClean="0">
                  <a:solidFill>
                    <a:schemeClr val="tx1"/>
                  </a:solidFill>
                </a:rPr>
                <a:t>consentite</a:t>
              </a:r>
              <a:endParaRPr lang="it-IT" sz="16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" name="Gruppo 4"/>
          <p:cNvGrpSpPr/>
          <p:nvPr/>
        </p:nvGrpSpPr>
        <p:grpSpPr>
          <a:xfrm>
            <a:off x="4027849" y="1539781"/>
            <a:ext cx="5173623" cy="574867"/>
            <a:chOff x="2222861" y="1829905"/>
            <a:chExt cx="3228093" cy="574867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24" name="Rettangolo 23"/>
            <p:cNvSpPr/>
            <p:nvPr/>
          </p:nvSpPr>
          <p:spPr>
            <a:xfrm>
              <a:off x="2222861" y="1829905"/>
              <a:ext cx="3228093" cy="574867"/>
            </a:xfrm>
            <a:prstGeom prst="rect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CasellaDiTesto 24"/>
            <p:cNvSpPr txBox="1"/>
            <p:nvPr/>
          </p:nvSpPr>
          <p:spPr>
            <a:xfrm>
              <a:off x="2222861" y="1829905"/>
              <a:ext cx="3228093" cy="57486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600" kern="1200"/>
                <a:t>consegna a mano</a:t>
              </a:r>
            </a:p>
          </p:txBody>
        </p:sp>
      </p:grpSp>
      <p:grpSp>
        <p:nvGrpSpPr>
          <p:cNvPr id="6" name="Gruppo 5"/>
          <p:cNvGrpSpPr/>
          <p:nvPr/>
        </p:nvGrpSpPr>
        <p:grpSpPr>
          <a:xfrm>
            <a:off x="4027849" y="2345936"/>
            <a:ext cx="5173623" cy="574867"/>
            <a:chOff x="2222861" y="2636060"/>
            <a:chExt cx="3228093" cy="574867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22" name="Rettangolo 21"/>
            <p:cNvSpPr/>
            <p:nvPr/>
          </p:nvSpPr>
          <p:spPr>
            <a:xfrm>
              <a:off x="2222861" y="2636060"/>
              <a:ext cx="3228093" cy="574867"/>
            </a:xfrm>
            <a:prstGeom prst="rect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CasellaDiTesto 22"/>
            <p:cNvSpPr txBox="1"/>
            <p:nvPr/>
          </p:nvSpPr>
          <p:spPr>
            <a:xfrm>
              <a:off x="2222861" y="2636060"/>
              <a:ext cx="3228093" cy="57486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400" kern="1200" dirty="0"/>
                <a:t>spedizione a mezzo plico raccomandato con avviso di ricevimento</a:t>
              </a:r>
            </a:p>
          </p:txBody>
        </p:sp>
      </p:grpSp>
      <p:grpSp>
        <p:nvGrpSpPr>
          <p:cNvPr id="7" name="Gruppo 6"/>
          <p:cNvGrpSpPr/>
          <p:nvPr/>
        </p:nvGrpSpPr>
        <p:grpSpPr>
          <a:xfrm>
            <a:off x="4027849" y="3152092"/>
            <a:ext cx="5173623" cy="574867"/>
            <a:chOff x="2222861" y="3442216"/>
            <a:chExt cx="3228093" cy="574867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20" name="Rettangolo 19"/>
            <p:cNvSpPr/>
            <p:nvPr/>
          </p:nvSpPr>
          <p:spPr>
            <a:xfrm>
              <a:off x="2222861" y="3442216"/>
              <a:ext cx="3228093" cy="574867"/>
            </a:xfrm>
            <a:prstGeom prst="rect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CasellaDiTesto 20"/>
            <p:cNvSpPr txBox="1"/>
            <p:nvPr/>
          </p:nvSpPr>
          <p:spPr>
            <a:xfrm>
              <a:off x="2222861" y="3442216"/>
              <a:ext cx="3228093" cy="57486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400" kern="1200"/>
                <a:t>posta elettronica certificata</a:t>
              </a:r>
            </a:p>
          </p:txBody>
        </p:sp>
      </p:grpSp>
      <p:grpSp>
        <p:nvGrpSpPr>
          <p:cNvPr id="8" name="Gruppo 7"/>
          <p:cNvGrpSpPr/>
          <p:nvPr/>
        </p:nvGrpSpPr>
        <p:grpSpPr>
          <a:xfrm>
            <a:off x="4027849" y="3958247"/>
            <a:ext cx="1850302" cy="564342"/>
            <a:chOff x="2222861" y="4248371"/>
            <a:chExt cx="1850302" cy="564342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8" name="Rettangolo 17"/>
            <p:cNvSpPr/>
            <p:nvPr/>
          </p:nvSpPr>
          <p:spPr>
            <a:xfrm>
              <a:off x="2222861" y="4248371"/>
              <a:ext cx="1850302" cy="56434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CasellaDiTesto 18"/>
            <p:cNvSpPr txBox="1"/>
            <p:nvPr/>
          </p:nvSpPr>
          <p:spPr>
            <a:xfrm>
              <a:off x="2222861" y="4248371"/>
              <a:ext cx="1850302" cy="56434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400" kern="1200" dirty="0">
                  <a:solidFill>
                    <a:sysClr val="windowText" lastClr="000000"/>
                  </a:solidFill>
                </a:rPr>
                <a:t>servizio telematico erogato in rete </a:t>
              </a:r>
            </a:p>
          </p:txBody>
        </p:sp>
      </p:grpSp>
      <p:grpSp>
        <p:nvGrpSpPr>
          <p:cNvPr id="9" name="Gruppo 8"/>
          <p:cNvGrpSpPr/>
          <p:nvPr/>
        </p:nvGrpSpPr>
        <p:grpSpPr>
          <a:xfrm>
            <a:off x="6248212" y="3958247"/>
            <a:ext cx="3098988" cy="564342"/>
            <a:chOff x="4443224" y="4248371"/>
            <a:chExt cx="1850302" cy="564342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6" name="Rettangolo 15"/>
            <p:cNvSpPr/>
            <p:nvPr/>
          </p:nvSpPr>
          <p:spPr>
            <a:xfrm>
              <a:off x="4443224" y="4248371"/>
              <a:ext cx="1850302" cy="564342"/>
            </a:xfrm>
            <a:prstGeom prst="rect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CasellaDiTesto 16"/>
            <p:cNvSpPr txBox="1"/>
            <p:nvPr/>
          </p:nvSpPr>
          <p:spPr>
            <a:xfrm>
              <a:off x="4443224" y="4248371"/>
              <a:ext cx="1850302" cy="56434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400" kern="1200">
                  <a:solidFill>
                    <a:sysClr val="windowText" lastClr="000000"/>
                  </a:solidFill>
                </a:rPr>
                <a:t>ancora non attivo</a:t>
              </a:r>
            </a:p>
          </p:txBody>
        </p:sp>
      </p:grpSp>
      <p:grpSp>
        <p:nvGrpSpPr>
          <p:cNvPr id="10" name="Gruppo 9"/>
          <p:cNvGrpSpPr/>
          <p:nvPr/>
        </p:nvGrpSpPr>
        <p:grpSpPr>
          <a:xfrm>
            <a:off x="4027849" y="4753876"/>
            <a:ext cx="1850302" cy="1123395"/>
            <a:chOff x="2222861" y="5044001"/>
            <a:chExt cx="1850302" cy="564342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4" name="Rettangolo 13"/>
            <p:cNvSpPr/>
            <p:nvPr/>
          </p:nvSpPr>
          <p:spPr>
            <a:xfrm>
              <a:off x="2222861" y="5044001"/>
              <a:ext cx="1850302" cy="564342"/>
            </a:xfrm>
            <a:prstGeom prst="rect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CasellaDiTesto 14"/>
            <p:cNvSpPr txBox="1"/>
            <p:nvPr/>
          </p:nvSpPr>
          <p:spPr>
            <a:xfrm>
              <a:off x="2222861" y="5044001"/>
              <a:ext cx="1850302" cy="56434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400" kern="1200" dirty="0"/>
                <a:t>posta elettronica ordinaria</a:t>
              </a:r>
            </a:p>
          </p:txBody>
        </p:sp>
      </p:grpSp>
      <p:grpSp>
        <p:nvGrpSpPr>
          <p:cNvPr id="11" name="Gruppo 10"/>
          <p:cNvGrpSpPr/>
          <p:nvPr/>
        </p:nvGrpSpPr>
        <p:grpSpPr>
          <a:xfrm>
            <a:off x="6248212" y="4753877"/>
            <a:ext cx="3098988" cy="1123394"/>
            <a:chOff x="4443224" y="5044001"/>
            <a:chExt cx="1850302" cy="564342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2" name="Rettangolo 11"/>
            <p:cNvSpPr/>
            <p:nvPr/>
          </p:nvSpPr>
          <p:spPr>
            <a:xfrm>
              <a:off x="4443224" y="5044001"/>
              <a:ext cx="1850302" cy="564342"/>
            </a:xfrm>
            <a:prstGeom prst="rect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CasellaDiTesto 12"/>
            <p:cNvSpPr txBox="1"/>
            <p:nvPr/>
          </p:nvSpPr>
          <p:spPr>
            <a:xfrm>
              <a:off x="4443224" y="5044001"/>
              <a:ext cx="1850302" cy="56434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200" kern="1200" dirty="0">
                  <a:solidFill>
                    <a:sysClr val="windowText" lastClr="000000"/>
                  </a:solidFill>
                </a:rPr>
                <a:t>Per i soggetti NON RESIDENTI  che non si avvalgono di un domiciliatario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4830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5019675" y="5845175"/>
            <a:ext cx="3603625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988" tIns="41994" rIns="83988" bIns="41994">
            <a:spAutoFit/>
          </a:bodyPr>
          <a:lstStyle>
            <a:lvl1pPr defTabSz="83978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83978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8397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8397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83978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it-IT" altLang="it-IT" sz="1700"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6357503" y="6330206"/>
            <a:ext cx="3265115" cy="28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3988" tIns="41994" rIns="83988" bIns="41994">
            <a:spAutoFit/>
          </a:bodyPr>
          <a:lstStyle>
            <a:lvl1pPr defTabSz="83978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83978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8397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8397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83978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it-IT" altLang="it-IT" sz="1300" b="1" i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Trieste, </a:t>
            </a:r>
            <a:r>
              <a:rPr lang="it-IT" altLang="it-IT" sz="1300" b="1" i="1" dirty="0" smtClean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28 luglio 2021</a:t>
            </a:r>
            <a:endParaRPr lang="it-IT" altLang="it-IT" sz="1300" b="1" i="1" dirty="0">
              <a:solidFill>
                <a:srgbClr val="002060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10" name="Text Box 6">
            <a:extLst>
              <a:ext uri="{FF2B5EF4-FFF2-40B4-BE49-F238E27FC236}">
                <a16:creationId xmlns:a16="http://schemas.microsoft.com/office/drawing/2014/main" id="{751B9926-D1F3-4C6A-85FB-BDD13ED80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161" y="6330206"/>
            <a:ext cx="3725937" cy="28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3988" tIns="41994" rIns="83988" bIns="41994">
            <a:spAutoFit/>
          </a:bodyPr>
          <a:lstStyle>
            <a:lvl1pPr defTabSz="83978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83978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8397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8397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83978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1300" b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 </a:t>
            </a:r>
            <a:r>
              <a:rPr lang="it-IT" altLang="it-IT" sz="1300" b="1" i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Direzione Regionale Friuli Venezia Giulia</a:t>
            </a:r>
          </a:p>
        </p:txBody>
      </p:sp>
      <p:sp>
        <p:nvSpPr>
          <p:cNvPr id="12" name="Titolo 1"/>
          <p:cNvSpPr txBox="1">
            <a:spLocks/>
          </p:cNvSpPr>
          <p:nvPr/>
        </p:nvSpPr>
        <p:spPr>
          <a:xfrm>
            <a:off x="488504" y="2276872"/>
            <a:ext cx="9073008" cy="3900091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9pPr>
          </a:lstStyle>
          <a:p>
            <a:pPr marL="228600" indent="-2286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kern="0" dirty="0">
                <a:latin typeface="Arial" panose="020B0604020202020204" pitchFamily="34" charset="0"/>
                <a:cs typeface="Arial" panose="020B0604020202020204" pitchFamily="34" charset="0"/>
              </a:rPr>
              <a:t>Art. 11 Legge 27 luglio 2000, n. </a:t>
            </a:r>
            <a:r>
              <a:rPr lang="it-IT" sz="2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212</a:t>
            </a:r>
          </a:p>
          <a:p>
            <a:pPr marL="228600" indent="-2286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Art. 6, comma 6, Legge 11 marzo 2014, n. 23  </a:t>
            </a:r>
            <a:r>
              <a:rPr lang="it-IT" sz="2000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(Delega fiscale)</a:t>
            </a:r>
            <a:endParaRPr lang="it-IT" sz="24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Decreto Legislativo 24 settembre 2015, n. 216</a:t>
            </a:r>
          </a:p>
          <a:p>
            <a:pPr marL="228600" indent="-2286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Provvedimento del Direttore dell’Agenzia delle entrate n. 27 del 4 gennaio 2016 </a:t>
            </a:r>
            <a:r>
              <a:rPr lang="it-IT" sz="2000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(modificato da Provvedimento del Direttore dell’Agenzia delle Entrate n. 47688 del 1° marzo 2018)</a:t>
            </a:r>
            <a:endParaRPr lang="it-IT" sz="2400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 algn="l" eaLnBrk="1" fontAlgn="auto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it-IT" sz="1600" dirty="0" smtClean="0"/>
          </a:p>
        </p:txBody>
      </p:sp>
      <p:sp>
        <p:nvSpPr>
          <p:cNvPr id="13" name="Titolo 1"/>
          <p:cNvSpPr txBox="1">
            <a:spLocks/>
          </p:cNvSpPr>
          <p:nvPr/>
        </p:nvSpPr>
        <p:spPr>
          <a:xfrm>
            <a:off x="336945" y="392005"/>
            <a:ext cx="9365457" cy="749927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9pPr>
          </a:lstStyle>
          <a:p>
            <a:pPr>
              <a:lnSpc>
                <a:spcPct val="130000"/>
              </a:lnSpc>
            </a:pPr>
            <a:r>
              <a:rPr lang="it-IT" sz="2800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RIFERIMENTI NORMATIVI</a:t>
            </a:r>
            <a:endParaRPr lang="it-IT" sz="2800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sella di testo 68"/>
          <p:cNvSpPr txBox="1"/>
          <p:nvPr/>
        </p:nvSpPr>
        <p:spPr>
          <a:xfrm>
            <a:off x="2432720" y="1295175"/>
            <a:ext cx="4599305" cy="68135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</a:pPr>
            <a:r>
              <a:rPr lang="it-IT" sz="1600" b="1" kern="0">
                <a:solidFill>
                  <a:srgbClr val="94363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Nuova disciplina interpelli: Normativa di riferimento</a:t>
            </a:r>
            <a:endParaRPr lang="it-IT" sz="1400" b="1" kern="0">
              <a:solidFill>
                <a:srgbClr val="365F91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91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Competenza per Ufficio</a:t>
            </a:r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37F6EE-9A92-47AD-A831-31D21EDFEF41}" type="slidenum">
              <a:rPr lang="it-IT" altLang="it-IT" smtClean="0"/>
              <a:pPr>
                <a:defRPr/>
              </a:pPr>
              <a:t>20</a:t>
            </a:fld>
            <a:endParaRPr lang="it-IT" altLang="it-IT"/>
          </a:p>
        </p:txBody>
      </p:sp>
      <p:sp>
        <p:nvSpPr>
          <p:cNvPr id="23" name="Rettangolo 22"/>
          <p:cNvSpPr/>
          <p:nvPr/>
        </p:nvSpPr>
        <p:spPr>
          <a:xfrm>
            <a:off x="2455640" y="1904601"/>
            <a:ext cx="2449639" cy="805860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9" name="Rettangolo 18"/>
          <p:cNvSpPr/>
          <p:nvPr/>
        </p:nvSpPr>
        <p:spPr>
          <a:xfrm>
            <a:off x="2455640" y="2750754"/>
            <a:ext cx="2449639" cy="805860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Rettangolo 14"/>
          <p:cNvSpPr/>
          <p:nvPr/>
        </p:nvSpPr>
        <p:spPr>
          <a:xfrm>
            <a:off x="5000720" y="3596908"/>
            <a:ext cx="2449639" cy="805860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Rettangolo 12"/>
          <p:cNvSpPr/>
          <p:nvPr/>
        </p:nvSpPr>
        <p:spPr>
          <a:xfrm>
            <a:off x="2455640" y="4467364"/>
            <a:ext cx="3729796" cy="486034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Connettore diritto 11"/>
          <p:cNvSpPr/>
          <p:nvPr/>
        </p:nvSpPr>
        <p:spPr>
          <a:xfrm>
            <a:off x="2360199" y="6994744"/>
            <a:ext cx="5090160" cy="0"/>
          </a:xfrm>
          <a:prstGeom prst="line">
            <a:avLst/>
          </a:prstGeom>
        </p:spPr>
        <p:style>
          <a:lnRef idx="2">
            <a:schemeClr val="accent1">
              <a:tint val="5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aphicFrame>
        <p:nvGraphicFramePr>
          <p:cNvPr id="25" name="Diagramma 24"/>
          <p:cNvGraphicFramePr/>
          <p:nvPr>
            <p:extLst>
              <p:ext uri="{D42A27DB-BD31-4B8C-83A1-F6EECF244321}">
                <p14:modId xmlns:p14="http://schemas.microsoft.com/office/powerpoint/2010/main" val="2747887120"/>
              </p:ext>
            </p:extLst>
          </p:nvPr>
        </p:nvGraphicFramePr>
        <p:xfrm>
          <a:off x="1136576" y="1268760"/>
          <a:ext cx="8274124" cy="48240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9643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Competenza per Ufficio</a:t>
            </a:r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37F6EE-9A92-47AD-A831-31D21EDFEF41}" type="slidenum">
              <a:rPr lang="it-IT" altLang="it-IT" smtClean="0"/>
              <a:pPr>
                <a:defRPr/>
              </a:pPr>
              <a:t>21</a:t>
            </a:fld>
            <a:endParaRPr lang="it-IT" altLang="it-IT"/>
          </a:p>
        </p:txBody>
      </p:sp>
      <p:sp>
        <p:nvSpPr>
          <p:cNvPr id="23" name="Rettangolo 22"/>
          <p:cNvSpPr/>
          <p:nvPr/>
        </p:nvSpPr>
        <p:spPr>
          <a:xfrm>
            <a:off x="2455640" y="1904601"/>
            <a:ext cx="2449639" cy="805860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9" name="Rettangolo 18"/>
          <p:cNvSpPr/>
          <p:nvPr/>
        </p:nvSpPr>
        <p:spPr>
          <a:xfrm>
            <a:off x="2455640" y="2750754"/>
            <a:ext cx="2449639" cy="805860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Rettangolo 14"/>
          <p:cNvSpPr/>
          <p:nvPr/>
        </p:nvSpPr>
        <p:spPr>
          <a:xfrm>
            <a:off x="5000720" y="3596908"/>
            <a:ext cx="2449639" cy="805860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Rettangolo 12"/>
          <p:cNvSpPr/>
          <p:nvPr/>
        </p:nvSpPr>
        <p:spPr>
          <a:xfrm>
            <a:off x="2455640" y="4467364"/>
            <a:ext cx="3729796" cy="486034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Connettore diritto 11"/>
          <p:cNvSpPr/>
          <p:nvPr/>
        </p:nvSpPr>
        <p:spPr>
          <a:xfrm>
            <a:off x="2360199" y="6994744"/>
            <a:ext cx="5090160" cy="0"/>
          </a:xfrm>
          <a:prstGeom prst="line">
            <a:avLst/>
          </a:prstGeom>
        </p:spPr>
        <p:style>
          <a:lnRef idx="2">
            <a:schemeClr val="accent1">
              <a:tint val="5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aphicFrame>
        <p:nvGraphicFramePr>
          <p:cNvPr id="25" name="Diagramma 24"/>
          <p:cNvGraphicFramePr/>
          <p:nvPr>
            <p:extLst>
              <p:ext uri="{D42A27DB-BD31-4B8C-83A1-F6EECF244321}">
                <p14:modId xmlns:p14="http://schemas.microsoft.com/office/powerpoint/2010/main" val="1143854576"/>
              </p:ext>
            </p:extLst>
          </p:nvPr>
        </p:nvGraphicFramePr>
        <p:xfrm>
          <a:off x="495300" y="1417638"/>
          <a:ext cx="8915400" cy="4391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5896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Competenza</a:t>
            </a:r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37F6EE-9A92-47AD-A831-31D21EDFEF41}" type="slidenum">
              <a:rPr lang="it-IT" altLang="it-IT" smtClean="0"/>
              <a:pPr>
                <a:defRPr/>
              </a:pPr>
              <a:t>22</a:t>
            </a:fld>
            <a:endParaRPr lang="it-IT" altLang="it-IT"/>
          </a:p>
        </p:txBody>
      </p:sp>
      <p:grpSp>
        <p:nvGrpSpPr>
          <p:cNvPr id="4" name="Gruppo 3"/>
          <p:cNvGrpSpPr/>
          <p:nvPr/>
        </p:nvGrpSpPr>
        <p:grpSpPr>
          <a:xfrm>
            <a:off x="704528" y="4797152"/>
            <a:ext cx="8642672" cy="1044021"/>
            <a:chOff x="0" y="3173983"/>
            <a:chExt cx="6115050" cy="1044021"/>
          </a:xfrm>
        </p:grpSpPr>
        <p:sp>
          <p:nvSpPr>
            <p:cNvPr id="23" name="Rettangolo 22"/>
            <p:cNvSpPr/>
            <p:nvPr/>
          </p:nvSpPr>
          <p:spPr>
            <a:xfrm>
              <a:off x="0" y="3173983"/>
              <a:ext cx="6115050" cy="1044021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CasellaDiTesto 23"/>
            <p:cNvSpPr txBox="1"/>
            <p:nvPr/>
          </p:nvSpPr>
          <p:spPr>
            <a:xfrm>
              <a:off x="0" y="3173983"/>
              <a:ext cx="6115050" cy="104402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5128" tIns="135128" rIns="135128" bIns="135128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900" kern="1200" dirty="0"/>
                <a:t>Data di ricezione da parte dell'Ufficio competente comunicata al contribuente</a:t>
              </a:r>
            </a:p>
          </p:txBody>
        </p:sp>
      </p:grpSp>
      <p:grpSp>
        <p:nvGrpSpPr>
          <p:cNvPr id="5" name="Gruppo 4"/>
          <p:cNvGrpSpPr/>
          <p:nvPr/>
        </p:nvGrpSpPr>
        <p:grpSpPr>
          <a:xfrm>
            <a:off x="704528" y="2906989"/>
            <a:ext cx="8706172" cy="1601829"/>
            <a:chOff x="0" y="1587776"/>
            <a:chExt cx="6115050" cy="1601829"/>
          </a:xfrm>
        </p:grpSpPr>
        <p:sp>
          <p:nvSpPr>
            <p:cNvPr id="21" name="Callout con freccia in su 20"/>
            <p:cNvSpPr/>
            <p:nvPr/>
          </p:nvSpPr>
          <p:spPr>
            <a:xfrm rot="10800000">
              <a:off x="0" y="1587776"/>
              <a:ext cx="6115050" cy="1601829"/>
            </a:xfrm>
            <a:prstGeom prst="upArrowCallou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Callout con freccia in su 6"/>
            <p:cNvSpPr txBox="1"/>
            <p:nvPr/>
          </p:nvSpPr>
          <p:spPr>
            <a:xfrm>
              <a:off x="0" y="1587776"/>
              <a:ext cx="6115050" cy="56224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5128" tIns="135128" rIns="135128" bIns="135128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900" kern="1200"/>
                <a:t>Termine per risposta decorre da</a:t>
              </a:r>
            </a:p>
          </p:txBody>
        </p:sp>
      </p:grpSp>
      <p:grpSp>
        <p:nvGrpSpPr>
          <p:cNvPr id="6" name="Gruppo 5"/>
          <p:cNvGrpSpPr/>
          <p:nvPr/>
        </p:nvGrpSpPr>
        <p:grpSpPr>
          <a:xfrm>
            <a:off x="704528" y="3469231"/>
            <a:ext cx="4248471" cy="478946"/>
            <a:chOff x="0" y="2150018"/>
            <a:chExt cx="3057524" cy="478946"/>
          </a:xfrm>
        </p:grpSpPr>
        <p:sp>
          <p:nvSpPr>
            <p:cNvPr id="19" name="Rettangolo 18"/>
            <p:cNvSpPr/>
            <p:nvPr/>
          </p:nvSpPr>
          <p:spPr>
            <a:xfrm>
              <a:off x="0" y="2150018"/>
              <a:ext cx="3057524" cy="478946"/>
            </a:xfrm>
            <a:prstGeom prst="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CasellaDiTesto 19"/>
            <p:cNvSpPr txBox="1"/>
            <p:nvPr/>
          </p:nvSpPr>
          <p:spPr>
            <a:xfrm>
              <a:off x="0" y="2150018"/>
              <a:ext cx="3057524" cy="4789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6680" tIns="19050" rIns="106680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500" kern="1200" dirty="0"/>
                <a:t>data ricezione istanza da parte ufficio competente </a:t>
              </a:r>
            </a:p>
          </p:txBody>
        </p:sp>
      </p:grpSp>
      <p:grpSp>
        <p:nvGrpSpPr>
          <p:cNvPr id="7" name="Gruppo 6"/>
          <p:cNvGrpSpPr/>
          <p:nvPr/>
        </p:nvGrpSpPr>
        <p:grpSpPr>
          <a:xfrm>
            <a:off x="4958844" y="3468431"/>
            <a:ext cx="4451856" cy="478946"/>
            <a:chOff x="3057525" y="2150018"/>
            <a:chExt cx="3057524" cy="478946"/>
          </a:xfrm>
        </p:grpSpPr>
        <p:sp>
          <p:nvSpPr>
            <p:cNvPr id="17" name="Rettangolo 16"/>
            <p:cNvSpPr/>
            <p:nvPr/>
          </p:nvSpPr>
          <p:spPr>
            <a:xfrm>
              <a:off x="3057525" y="2150018"/>
              <a:ext cx="3057524" cy="478946"/>
            </a:xfrm>
            <a:prstGeom prst="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CasellaDiTesto 17"/>
            <p:cNvSpPr txBox="1"/>
            <p:nvPr/>
          </p:nvSpPr>
          <p:spPr>
            <a:xfrm>
              <a:off x="3057525" y="2150018"/>
              <a:ext cx="3057524" cy="4789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6680" tIns="19050" rIns="106680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500" kern="1200"/>
                <a:t>data consegna istanza a indirizzo PEC corretto</a:t>
              </a:r>
            </a:p>
          </p:txBody>
        </p:sp>
      </p:grpSp>
      <p:grpSp>
        <p:nvGrpSpPr>
          <p:cNvPr id="8" name="Gruppo 7"/>
          <p:cNvGrpSpPr/>
          <p:nvPr/>
        </p:nvGrpSpPr>
        <p:grpSpPr>
          <a:xfrm>
            <a:off x="704528" y="1320782"/>
            <a:ext cx="8642672" cy="1601829"/>
            <a:chOff x="0" y="1569"/>
            <a:chExt cx="6115050" cy="1601829"/>
          </a:xfrm>
        </p:grpSpPr>
        <p:sp>
          <p:nvSpPr>
            <p:cNvPr id="15" name="Callout con freccia in su 14"/>
            <p:cNvSpPr/>
            <p:nvPr/>
          </p:nvSpPr>
          <p:spPr>
            <a:xfrm rot="10800000">
              <a:off x="0" y="1569"/>
              <a:ext cx="6115050" cy="1601829"/>
            </a:xfrm>
            <a:prstGeom prst="upArrowCallou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Callout con freccia in su 12"/>
            <p:cNvSpPr txBox="1"/>
            <p:nvPr/>
          </p:nvSpPr>
          <p:spPr>
            <a:xfrm>
              <a:off x="0" y="1569"/>
              <a:ext cx="6115050" cy="56224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5128" tIns="135128" rIns="135128" bIns="135128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900" kern="1200"/>
                <a:t>Tempestiva trasmissione a ufficio competente se istanza:</a:t>
              </a:r>
            </a:p>
          </p:txBody>
        </p:sp>
      </p:grpSp>
      <p:grpSp>
        <p:nvGrpSpPr>
          <p:cNvPr id="9" name="Gruppo 8"/>
          <p:cNvGrpSpPr/>
          <p:nvPr/>
        </p:nvGrpSpPr>
        <p:grpSpPr>
          <a:xfrm>
            <a:off x="704528" y="1883024"/>
            <a:ext cx="4248471" cy="478946"/>
            <a:chOff x="0" y="563811"/>
            <a:chExt cx="3057524" cy="478946"/>
          </a:xfrm>
        </p:grpSpPr>
        <p:sp>
          <p:nvSpPr>
            <p:cNvPr id="13" name="Rettangolo 12"/>
            <p:cNvSpPr/>
            <p:nvPr/>
          </p:nvSpPr>
          <p:spPr>
            <a:xfrm>
              <a:off x="0" y="563811"/>
              <a:ext cx="3057524" cy="478946"/>
            </a:xfrm>
            <a:prstGeom prst="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CasellaDiTesto 13"/>
            <p:cNvSpPr txBox="1"/>
            <p:nvPr/>
          </p:nvSpPr>
          <p:spPr>
            <a:xfrm>
              <a:off x="0" y="563811"/>
              <a:ext cx="3057524" cy="4789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6680" tIns="19050" rIns="106680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500" kern="1200" dirty="0"/>
                <a:t>presentata a ufficio diverso da quello  competente </a:t>
              </a:r>
            </a:p>
          </p:txBody>
        </p:sp>
      </p:grpSp>
      <p:grpSp>
        <p:nvGrpSpPr>
          <p:cNvPr id="10" name="Gruppo 9"/>
          <p:cNvGrpSpPr/>
          <p:nvPr/>
        </p:nvGrpSpPr>
        <p:grpSpPr>
          <a:xfrm>
            <a:off x="4953000" y="1883024"/>
            <a:ext cx="4394200" cy="478946"/>
            <a:chOff x="3057525" y="563811"/>
            <a:chExt cx="3057524" cy="478946"/>
          </a:xfrm>
        </p:grpSpPr>
        <p:sp>
          <p:nvSpPr>
            <p:cNvPr id="11" name="Rettangolo 10"/>
            <p:cNvSpPr/>
            <p:nvPr/>
          </p:nvSpPr>
          <p:spPr>
            <a:xfrm>
              <a:off x="3057525" y="563811"/>
              <a:ext cx="3057524" cy="478946"/>
            </a:xfrm>
            <a:prstGeom prst="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CasellaDiTesto 11"/>
            <p:cNvSpPr txBox="1"/>
            <p:nvPr/>
          </p:nvSpPr>
          <p:spPr>
            <a:xfrm>
              <a:off x="3057525" y="563811"/>
              <a:ext cx="3057524" cy="4789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6680" tIns="19050" rIns="106680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500" kern="1200" dirty="0"/>
                <a:t>trasmessa a indirizzo PEC diverso da ufficio competente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6306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Competenza Divisione Contribuenti</a:t>
            </a:r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37F6EE-9A92-47AD-A831-31D21EDFEF41}" type="slidenum">
              <a:rPr lang="it-IT" altLang="it-IT" smtClean="0"/>
              <a:pPr>
                <a:defRPr/>
              </a:pPr>
              <a:t>23</a:t>
            </a:fld>
            <a:endParaRPr lang="it-IT" altLang="it-IT"/>
          </a:p>
        </p:txBody>
      </p:sp>
      <p:grpSp>
        <p:nvGrpSpPr>
          <p:cNvPr id="10" name="Gruppo 9"/>
          <p:cNvGrpSpPr/>
          <p:nvPr/>
        </p:nvGrpSpPr>
        <p:grpSpPr>
          <a:xfrm>
            <a:off x="1280593" y="2832840"/>
            <a:ext cx="7704855" cy="1192320"/>
            <a:chOff x="0" y="1387888"/>
            <a:chExt cx="6143625" cy="1192320"/>
          </a:xfrm>
        </p:grpSpPr>
        <p:sp>
          <p:nvSpPr>
            <p:cNvPr id="11" name="Rettangolo 10"/>
            <p:cNvSpPr/>
            <p:nvPr/>
          </p:nvSpPr>
          <p:spPr>
            <a:xfrm>
              <a:off x="0" y="1387888"/>
              <a:ext cx="6143625" cy="119232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CasellaDiTesto 11"/>
            <p:cNvSpPr txBox="1"/>
            <p:nvPr/>
          </p:nvSpPr>
          <p:spPr>
            <a:xfrm>
              <a:off x="0" y="1387888"/>
              <a:ext cx="6143625" cy="11923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5060" tIns="30480" rIns="170688" bIns="30480" numCol="1" spcCol="1270" anchor="t" anchorCtr="0">
              <a:noAutofit/>
            </a:bodyPr>
            <a:lstStyle/>
            <a:p>
              <a:pPr marL="171450" lvl="1" indent="-171450" algn="l" defTabSz="84455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•"/>
              </a:pPr>
              <a:r>
                <a:rPr lang="it-IT" sz="1900" kern="1200" dirty="0"/>
                <a:t>per le quali ritengono che la risposta sia soggetta a pubblicazione ai sensi dell'art. 11, comma 6, L.212/2000</a:t>
              </a:r>
            </a:p>
            <a:p>
              <a:pPr marL="171450" lvl="1" indent="-171450" algn="l" defTabSz="84455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•"/>
              </a:pPr>
              <a:r>
                <a:rPr lang="it-IT" sz="1900" kern="1200" dirty="0"/>
                <a:t>nei casi di maggiore complessità o incertezza della soluzione </a:t>
              </a:r>
            </a:p>
          </p:txBody>
        </p:sp>
      </p:grpSp>
      <p:grpSp>
        <p:nvGrpSpPr>
          <p:cNvPr id="13" name="Gruppo 12"/>
          <p:cNvGrpSpPr/>
          <p:nvPr/>
        </p:nvGrpSpPr>
        <p:grpSpPr>
          <a:xfrm>
            <a:off x="992560" y="1490266"/>
            <a:ext cx="8208912" cy="1342574"/>
            <a:chOff x="0" y="45309"/>
            <a:chExt cx="6143625" cy="1342574"/>
          </a:xfrm>
        </p:grpSpPr>
        <p:sp>
          <p:nvSpPr>
            <p:cNvPr id="14" name="Rettangolo arrotondato 13"/>
            <p:cNvSpPr/>
            <p:nvPr/>
          </p:nvSpPr>
          <p:spPr>
            <a:xfrm>
              <a:off x="0" y="45309"/>
              <a:ext cx="6143625" cy="1342574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CasellaDiTesto 14"/>
            <p:cNvSpPr txBox="1"/>
            <p:nvPr/>
          </p:nvSpPr>
          <p:spPr>
            <a:xfrm>
              <a:off x="65539" y="110848"/>
              <a:ext cx="6012547" cy="121149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400" kern="1200" dirty="0"/>
                <a:t>Direzioni Regionali inoltrano alla </a:t>
              </a:r>
              <a:r>
                <a:rPr lang="it-IT" sz="2400" kern="1200" dirty="0" smtClean="0"/>
                <a:t>Division</a:t>
              </a:r>
              <a:r>
                <a:rPr lang="it-IT" sz="2400" dirty="0" smtClean="0"/>
                <a:t>e Contribuenti</a:t>
              </a:r>
              <a:r>
                <a:rPr lang="it-IT" sz="2400" kern="1200" dirty="0" smtClean="0"/>
                <a:t> </a:t>
              </a:r>
              <a:r>
                <a:rPr lang="it-IT" sz="2400" kern="1200" dirty="0"/>
                <a:t>le istanze</a:t>
              </a:r>
            </a:p>
          </p:txBody>
        </p:sp>
      </p:grpSp>
      <p:grpSp>
        <p:nvGrpSpPr>
          <p:cNvPr id="16" name="Gruppo 15"/>
          <p:cNvGrpSpPr/>
          <p:nvPr/>
        </p:nvGrpSpPr>
        <p:grpSpPr>
          <a:xfrm>
            <a:off x="1080131" y="4581128"/>
            <a:ext cx="7617285" cy="1708761"/>
            <a:chOff x="-488493" y="2177438"/>
            <a:chExt cx="7617285" cy="1708761"/>
          </a:xfrm>
        </p:grpSpPr>
        <p:sp>
          <p:nvSpPr>
            <p:cNvPr id="17" name="Rettangolo arrotondato 16"/>
            <p:cNvSpPr/>
            <p:nvPr/>
          </p:nvSpPr>
          <p:spPr>
            <a:xfrm>
              <a:off x="0" y="2543625"/>
              <a:ext cx="6143625" cy="1342574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CasellaDiTesto 17"/>
            <p:cNvSpPr txBox="1"/>
            <p:nvPr/>
          </p:nvSpPr>
          <p:spPr>
            <a:xfrm>
              <a:off x="-488493" y="2177438"/>
              <a:ext cx="7617285" cy="1224136"/>
            </a:xfrm>
            <a:prstGeom prst="rect">
              <a:avLst/>
            </a:prstGeom>
            <a:gradFill>
              <a:gsLst>
                <a:gs pos="0">
                  <a:schemeClr val="accent1">
                    <a:tint val="50000"/>
                    <a:satMod val="300000"/>
                  </a:schemeClr>
                </a:gs>
                <a:gs pos="100000">
                  <a:schemeClr val="accent1">
                    <a:tint val="37000"/>
                    <a:satMod val="300000"/>
                  </a:schemeClr>
                </a:gs>
                <a:gs pos="100000">
                  <a:srgbClr val="C00000"/>
                </a:gs>
              </a:gsLst>
            </a:gra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400" dirty="0" smtClean="0">
                  <a:solidFill>
                    <a:schemeClr val="tx1"/>
                  </a:solidFill>
                </a:rPr>
                <a:t>La </a:t>
              </a:r>
              <a:r>
                <a:rPr lang="it-IT" sz="2400" kern="1200" dirty="0" smtClean="0">
                  <a:solidFill>
                    <a:schemeClr val="tx1"/>
                  </a:solidFill>
                </a:rPr>
                <a:t>trasmissione </a:t>
              </a:r>
              <a:r>
                <a:rPr lang="it-IT" sz="2400" kern="1200" dirty="0">
                  <a:solidFill>
                    <a:schemeClr val="tx1"/>
                  </a:solidFill>
                </a:rPr>
                <a:t>di una istanza alla </a:t>
              </a:r>
              <a:r>
                <a:rPr lang="it-IT" sz="2400" kern="1200" dirty="0" smtClean="0">
                  <a:solidFill>
                    <a:schemeClr val="tx1"/>
                  </a:solidFill>
                </a:rPr>
                <a:t>Divisione Contribuenti </a:t>
              </a:r>
              <a:r>
                <a:rPr lang="it-IT" sz="2400" kern="1200" dirty="0">
                  <a:solidFill>
                    <a:schemeClr val="tx1"/>
                  </a:solidFill>
                </a:rPr>
                <a:t>non ha effetto sul decorso dei termini per la risposta al contribuente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267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540125-6E53-46E1-8A28-41A73630CC84}" type="slidenum">
              <a:rPr lang="it-IT" altLang="it-IT" smtClean="0"/>
              <a:pPr>
                <a:defRPr/>
              </a:pPr>
              <a:t>24</a:t>
            </a:fld>
            <a:endParaRPr lang="it-IT" altLang="it-IT"/>
          </a:p>
        </p:txBody>
      </p:sp>
      <p:sp>
        <p:nvSpPr>
          <p:cNvPr id="5" name="Rettangolo arrotondato 4"/>
          <p:cNvSpPr/>
          <p:nvPr/>
        </p:nvSpPr>
        <p:spPr bwMode="auto">
          <a:xfrm>
            <a:off x="968545" y="1340768"/>
            <a:ext cx="7920000" cy="2812828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80962" tIns="39688" rIns="80962" bIns="39688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it-IT" sz="4000" b="1" i="1" dirty="0">
                <a:solidFill>
                  <a:srgbClr val="E3600F"/>
                </a:solidFill>
                <a:latin typeface="+mj-lt"/>
              </a:rPr>
              <a:t>Consulenza </a:t>
            </a:r>
            <a:r>
              <a:rPr lang="it-IT" sz="4000" b="1" i="1" dirty="0" smtClean="0">
                <a:solidFill>
                  <a:srgbClr val="E3600F"/>
                </a:solidFill>
                <a:latin typeface="+mj-lt"/>
              </a:rPr>
              <a:t>giuridica</a:t>
            </a:r>
          </a:p>
          <a:p>
            <a:pPr algn="ctr"/>
            <a:endParaRPr lang="it-IT" sz="4000" b="1" i="1" dirty="0" smtClean="0">
              <a:solidFill>
                <a:srgbClr val="E3600F"/>
              </a:solidFill>
              <a:latin typeface="+mj-lt"/>
            </a:endParaRPr>
          </a:p>
          <a:p>
            <a:pPr algn="ctr"/>
            <a:r>
              <a:rPr lang="it-IT" sz="4000" b="1" i="1" dirty="0" smtClean="0">
                <a:solidFill>
                  <a:srgbClr val="E3600F"/>
                </a:solidFill>
                <a:latin typeface="+mj-lt"/>
              </a:rPr>
              <a:t>Circolare </a:t>
            </a:r>
            <a:r>
              <a:rPr lang="it-IT" sz="4000" b="1" i="1" dirty="0">
                <a:solidFill>
                  <a:srgbClr val="E3600F"/>
                </a:solidFill>
                <a:latin typeface="+mj-lt"/>
              </a:rPr>
              <a:t>n. 42</a:t>
            </a:r>
          </a:p>
          <a:p>
            <a:pPr algn="ctr"/>
            <a:r>
              <a:rPr lang="it-IT" sz="4000" b="1" i="1" dirty="0">
                <a:solidFill>
                  <a:srgbClr val="E3600F"/>
                </a:solidFill>
                <a:latin typeface="+mj-lt"/>
              </a:rPr>
              <a:t>del 5 agosto 2011</a:t>
            </a:r>
            <a:endParaRPr kumimoji="0" lang="it-IT" sz="4000" b="1" i="0" u="none" strike="noStrike" cap="none" normalizeH="0" baseline="0" dirty="0" smtClean="0">
              <a:ln>
                <a:noFill/>
              </a:ln>
              <a:solidFill>
                <a:srgbClr val="E3600F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13970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Consulenza giuridica</a:t>
            </a:r>
            <a:endParaRPr lang="it-IT" dirty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40125-6E53-46E1-8A28-41A73630CC84}" type="slidenum">
              <a:rPr lang="it-IT" altLang="it-IT" smtClean="0"/>
              <a:pPr/>
              <a:t>25</a:t>
            </a:fld>
            <a:endParaRPr lang="it-IT" altLang="it-IT"/>
          </a:p>
        </p:txBody>
      </p:sp>
      <p:sp>
        <p:nvSpPr>
          <p:cNvPr id="4" name="Rettangolo 3"/>
          <p:cNvSpPr/>
          <p:nvPr/>
        </p:nvSpPr>
        <p:spPr>
          <a:xfrm>
            <a:off x="979877" y="1916832"/>
            <a:ext cx="8352928" cy="32316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it-IT" sz="3400" dirty="0"/>
              <a:t>La consulenza giuridica consiste </a:t>
            </a:r>
            <a:r>
              <a:rPr lang="it-IT" sz="3400" dirty="0" smtClean="0"/>
              <a:t>nell‘</a:t>
            </a:r>
            <a:r>
              <a:rPr lang="it-IT" sz="3400" i="1" dirty="0" smtClean="0"/>
              <a:t>attività interpretativa </a:t>
            </a:r>
            <a:r>
              <a:rPr lang="it-IT" sz="3400" i="1" dirty="0"/>
              <a:t>finalizzata all'individuazione </a:t>
            </a:r>
            <a:r>
              <a:rPr lang="it-IT" sz="3400" i="1" dirty="0" smtClean="0"/>
              <a:t>del corretto </a:t>
            </a:r>
            <a:r>
              <a:rPr lang="it-IT" sz="3400" i="1" dirty="0"/>
              <a:t>trattamento fiscale di fattispecie </a:t>
            </a:r>
            <a:r>
              <a:rPr lang="it-IT" sz="3400" i="1" dirty="0" smtClean="0"/>
              <a:t>riferite a </a:t>
            </a:r>
            <a:r>
              <a:rPr lang="it-IT" sz="3400" i="1" dirty="0"/>
              <a:t>problematiche di carattere </a:t>
            </a:r>
            <a:r>
              <a:rPr lang="it-IT" sz="3400" i="1" dirty="0" smtClean="0"/>
              <a:t>generale</a:t>
            </a:r>
            <a:endParaRPr lang="it-IT" sz="3400" dirty="0"/>
          </a:p>
        </p:txBody>
      </p:sp>
    </p:spTree>
    <p:extLst>
      <p:ext uri="{BB962C8B-B14F-4D97-AF65-F5344CB8AC3E}">
        <p14:creationId xmlns:p14="http://schemas.microsoft.com/office/powerpoint/2010/main" val="60289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Soggetti legittimati</a:t>
            </a:r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37F6EE-9A92-47AD-A831-31D21EDFEF41}" type="slidenum">
              <a:rPr lang="it-IT" altLang="it-IT" smtClean="0"/>
              <a:pPr>
                <a:defRPr/>
              </a:pPr>
              <a:t>26</a:t>
            </a:fld>
            <a:endParaRPr lang="it-IT" altLang="it-IT"/>
          </a:p>
        </p:txBody>
      </p:sp>
      <p:graphicFrame>
        <p:nvGraphicFramePr>
          <p:cNvPr id="6" name="Diagramma 5"/>
          <p:cNvGraphicFramePr/>
          <p:nvPr>
            <p:extLst>
              <p:ext uri="{D42A27DB-BD31-4B8C-83A1-F6EECF244321}">
                <p14:modId xmlns:p14="http://schemas.microsoft.com/office/powerpoint/2010/main" val="2715942471"/>
              </p:ext>
            </p:extLst>
          </p:nvPr>
        </p:nvGraphicFramePr>
        <p:xfrm>
          <a:off x="704528" y="1268760"/>
          <a:ext cx="8352928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6836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Differenza consulenza giuridica e interpello</a:t>
            </a:r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37F6EE-9A92-47AD-A831-31D21EDFEF41}" type="slidenum">
              <a:rPr lang="it-IT" altLang="it-IT" smtClean="0"/>
              <a:pPr>
                <a:defRPr/>
              </a:pPr>
              <a:t>27</a:t>
            </a:fld>
            <a:endParaRPr lang="it-IT" altLang="it-IT"/>
          </a:p>
        </p:txBody>
      </p:sp>
      <p:graphicFrame>
        <p:nvGraphicFramePr>
          <p:cNvPr id="5" name="Diagramma 4"/>
          <p:cNvGraphicFramePr/>
          <p:nvPr>
            <p:extLst>
              <p:ext uri="{D42A27DB-BD31-4B8C-83A1-F6EECF244321}">
                <p14:modId xmlns:p14="http://schemas.microsoft.com/office/powerpoint/2010/main" val="3901784669"/>
              </p:ext>
            </p:extLst>
          </p:nvPr>
        </p:nvGraphicFramePr>
        <p:xfrm>
          <a:off x="992560" y="1417638"/>
          <a:ext cx="8210624" cy="41377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4910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Competenza</a:t>
            </a:r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37F6EE-9A92-47AD-A831-31D21EDFEF41}" type="slidenum">
              <a:rPr lang="it-IT" altLang="it-IT" smtClean="0"/>
              <a:pPr>
                <a:defRPr/>
              </a:pPr>
              <a:t>28</a:t>
            </a:fld>
            <a:endParaRPr lang="it-IT" altLang="it-IT"/>
          </a:p>
        </p:txBody>
      </p:sp>
      <p:graphicFrame>
        <p:nvGraphicFramePr>
          <p:cNvPr id="5" name="Diagramma 4"/>
          <p:cNvGraphicFramePr/>
          <p:nvPr>
            <p:extLst>
              <p:ext uri="{D42A27DB-BD31-4B8C-83A1-F6EECF244321}">
                <p14:modId xmlns:p14="http://schemas.microsoft.com/office/powerpoint/2010/main" val="2815853988"/>
              </p:ext>
            </p:extLst>
          </p:nvPr>
        </p:nvGraphicFramePr>
        <p:xfrm>
          <a:off x="992560" y="1480700"/>
          <a:ext cx="8208912" cy="43702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664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Competenza</a:t>
            </a:r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37F6EE-9A92-47AD-A831-31D21EDFEF41}" type="slidenum">
              <a:rPr lang="it-IT" altLang="it-IT" smtClean="0"/>
              <a:pPr>
                <a:defRPr/>
              </a:pPr>
              <a:t>29</a:t>
            </a:fld>
            <a:endParaRPr lang="it-IT" altLang="it-IT"/>
          </a:p>
        </p:txBody>
      </p:sp>
      <p:graphicFrame>
        <p:nvGraphicFramePr>
          <p:cNvPr id="5" name="Diagramma 4"/>
          <p:cNvGraphicFramePr/>
          <p:nvPr>
            <p:extLst>
              <p:ext uri="{D42A27DB-BD31-4B8C-83A1-F6EECF244321}">
                <p14:modId xmlns:p14="http://schemas.microsoft.com/office/powerpoint/2010/main" val="275918879"/>
              </p:ext>
            </p:extLst>
          </p:nvPr>
        </p:nvGraphicFramePr>
        <p:xfrm>
          <a:off x="955700" y="1417638"/>
          <a:ext cx="7994600" cy="44596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7532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5019675" y="5845175"/>
            <a:ext cx="3603625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988" tIns="41994" rIns="83988" bIns="41994">
            <a:spAutoFit/>
          </a:bodyPr>
          <a:lstStyle>
            <a:lvl1pPr defTabSz="83978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83978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8397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8397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83978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it-IT" altLang="it-IT" sz="1700"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6357503" y="6330206"/>
            <a:ext cx="3265115" cy="28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3988" tIns="41994" rIns="83988" bIns="41994">
            <a:spAutoFit/>
          </a:bodyPr>
          <a:lstStyle>
            <a:lvl1pPr defTabSz="83978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83978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8397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8397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83978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it-IT" altLang="it-IT" sz="1300" b="1" i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Trieste, </a:t>
            </a:r>
            <a:r>
              <a:rPr lang="it-IT" altLang="it-IT" sz="1300" b="1" i="1" dirty="0" smtClean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28 luglio 2021</a:t>
            </a:r>
            <a:endParaRPr lang="it-IT" altLang="it-IT" sz="1300" b="1" i="1" dirty="0">
              <a:solidFill>
                <a:srgbClr val="002060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10" name="Text Box 6">
            <a:extLst>
              <a:ext uri="{FF2B5EF4-FFF2-40B4-BE49-F238E27FC236}">
                <a16:creationId xmlns:a16="http://schemas.microsoft.com/office/drawing/2014/main" id="{751B9926-D1F3-4C6A-85FB-BDD13ED80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161" y="6330206"/>
            <a:ext cx="3725937" cy="28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3988" tIns="41994" rIns="83988" bIns="41994">
            <a:spAutoFit/>
          </a:bodyPr>
          <a:lstStyle>
            <a:lvl1pPr defTabSz="83978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83978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8397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8397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83978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1300" b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 </a:t>
            </a:r>
            <a:r>
              <a:rPr lang="it-IT" altLang="it-IT" sz="1300" b="1" i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Direzione Regionale Friuli Venezia Giulia</a:t>
            </a:r>
          </a:p>
        </p:txBody>
      </p:sp>
      <p:graphicFrame>
        <p:nvGraphicFramePr>
          <p:cNvPr id="11" name="Diagramma 10"/>
          <p:cNvGraphicFramePr/>
          <p:nvPr>
            <p:extLst>
              <p:ext uri="{D42A27DB-BD31-4B8C-83A1-F6EECF244321}">
                <p14:modId xmlns:p14="http://schemas.microsoft.com/office/powerpoint/2010/main" val="262852068"/>
              </p:ext>
            </p:extLst>
          </p:nvPr>
        </p:nvGraphicFramePr>
        <p:xfrm>
          <a:off x="1136576" y="1818520"/>
          <a:ext cx="8064896" cy="40266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712640" y="373696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304704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400" b="1" i="0" u="none" strike="noStrike" cap="none" normalizeH="0" baseline="0" smtClean="0">
              <a:ln>
                <a:noFill/>
              </a:ln>
              <a:solidFill>
                <a:srgbClr val="365F91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4" name="Diagramma 13"/>
          <p:cNvGraphicFramePr/>
          <p:nvPr>
            <p:extLst>
              <p:ext uri="{D42A27DB-BD31-4B8C-83A1-F6EECF244321}">
                <p14:modId xmlns:p14="http://schemas.microsoft.com/office/powerpoint/2010/main" val="3144169905"/>
              </p:ext>
            </p:extLst>
          </p:nvPr>
        </p:nvGraphicFramePr>
        <p:xfrm>
          <a:off x="1113963" y="693082"/>
          <a:ext cx="7270700" cy="9721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84930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Presentazione istanze</a:t>
            </a:r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37F6EE-9A92-47AD-A831-31D21EDFEF41}" type="slidenum">
              <a:rPr lang="it-IT" altLang="it-IT" smtClean="0"/>
              <a:pPr>
                <a:defRPr/>
              </a:pPr>
              <a:t>30</a:t>
            </a:fld>
            <a:endParaRPr lang="it-IT" alt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812540" y="1190832"/>
            <a:ext cx="8280920" cy="1384995"/>
          </a:xfrm>
          <a:prstGeom prst="rect">
            <a:avLst/>
          </a:prstGeom>
          <a:noFill/>
          <a:ln w="28575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La Circolare n. 42 dispone che la richiesta di consulenza giuridica è presentata secondo una delle seguenti modalità:</a:t>
            </a:r>
          </a:p>
        </p:txBody>
      </p:sp>
      <p:sp>
        <p:nvSpPr>
          <p:cNvPr id="5" name="Freccia a destra 4"/>
          <p:cNvSpPr/>
          <p:nvPr/>
        </p:nvSpPr>
        <p:spPr bwMode="auto">
          <a:xfrm>
            <a:off x="1644686" y="2826246"/>
            <a:ext cx="1080120" cy="36004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0962" tIns="39688" rIns="80962" bIns="3968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Freccia a destra 5"/>
          <p:cNvSpPr/>
          <p:nvPr/>
        </p:nvSpPr>
        <p:spPr bwMode="auto">
          <a:xfrm>
            <a:off x="1644686" y="3537707"/>
            <a:ext cx="1080120" cy="36004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0962" tIns="39688" rIns="80962" bIns="3968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Rettangolo arrotondato 6"/>
          <p:cNvSpPr/>
          <p:nvPr/>
        </p:nvSpPr>
        <p:spPr bwMode="auto">
          <a:xfrm>
            <a:off x="2864768" y="2712332"/>
            <a:ext cx="4608512" cy="4973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0962" tIns="39688" rIns="80962" bIns="3968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A mano</a:t>
            </a:r>
          </a:p>
        </p:txBody>
      </p:sp>
      <p:sp>
        <p:nvSpPr>
          <p:cNvPr id="8" name="Rettangolo arrotondato 7"/>
          <p:cNvSpPr/>
          <p:nvPr/>
        </p:nvSpPr>
        <p:spPr bwMode="auto">
          <a:xfrm>
            <a:off x="3656856" y="3469734"/>
            <a:ext cx="4481140" cy="4973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0962" tIns="39688" rIns="80962" bIns="3968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Plico</a:t>
            </a:r>
            <a:r>
              <a:rPr kumimoji="0" lang="it-IT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 raccomandato A/R</a:t>
            </a: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11" name="Angolo ripiegato 10"/>
          <p:cNvSpPr/>
          <p:nvPr/>
        </p:nvSpPr>
        <p:spPr bwMode="auto">
          <a:xfrm>
            <a:off x="1352600" y="4249168"/>
            <a:ext cx="7200800" cy="977193"/>
          </a:xfrm>
          <a:prstGeom prst="foldedCorner">
            <a:avLst/>
          </a:prstGeom>
          <a:solidFill>
            <a:srgbClr val="E3600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0962" tIns="39688" rIns="80962" bIns="39688" numCol="1" rtlCol="0" anchor="t" anchorCtr="0" compatLnSpc="1">
            <a:prstTxWarp prst="textNoShape">
              <a:avLst/>
            </a:prstTxWarp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1" i="0" u="none" strike="noStrike" normalizeH="0" baseline="0" dirty="0" smtClean="0">
                <a:ln/>
                <a:solidFill>
                  <a:schemeClr val="accent4"/>
                </a:solidFill>
                <a:latin typeface="Arial" pitchFamily="34" charset="0"/>
              </a:rPr>
              <a:t>Analogamente</a:t>
            </a:r>
            <a:r>
              <a:rPr kumimoji="0" lang="it-IT" sz="2400" b="1" i="0" u="none" strike="noStrike" normalizeH="0" dirty="0" smtClean="0">
                <a:ln/>
                <a:solidFill>
                  <a:schemeClr val="accent4"/>
                </a:solidFill>
                <a:latin typeface="Arial" pitchFamily="34" charset="0"/>
              </a:rPr>
              <a:t> alle istanze di interpello (</a:t>
            </a:r>
            <a:r>
              <a:rPr kumimoji="0" lang="it-IT" sz="2400" b="1" i="0" u="none" strike="noStrike" normalizeH="0" baseline="0" dirty="0" smtClean="0">
                <a:ln/>
                <a:solidFill>
                  <a:schemeClr val="accent4"/>
                </a:solidFill>
                <a:latin typeface="Arial" pitchFamily="34" charset="0"/>
              </a:rPr>
              <a:t>Provvedimento Direttore AE n. 27 </a:t>
            </a:r>
            <a:r>
              <a:rPr lang="it-IT" sz="2400" b="1" dirty="0" smtClean="0">
                <a:ln/>
                <a:solidFill>
                  <a:schemeClr val="accent4"/>
                </a:solidFill>
              </a:rPr>
              <a:t>del 2016)</a:t>
            </a:r>
            <a:endParaRPr kumimoji="0" lang="it-IT" sz="2400" b="1" i="0" u="none" strike="noStrike" normalizeH="0" baseline="0" dirty="0" smtClean="0">
              <a:ln/>
              <a:solidFill>
                <a:schemeClr val="accent4"/>
              </a:solidFill>
              <a:latin typeface="Arial" pitchFamily="34" charset="0"/>
            </a:endParaRPr>
          </a:p>
        </p:txBody>
      </p:sp>
      <p:sp>
        <p:nvSpPr>
          <p:cNvPr id="9" name="Freccia angolare in su 8"/>
          <p:cNvSpPr/>
          <p:nvPr/>
        </p:nvSpPr>
        <p:spPr bwMode="auto">
          <a:xfrm rot="5400000">
            <a:off x="1424608" y="5085184"/>
            <a:ext cx="864096" cy="792088"/>
          </a:xfrm>
          <a:prstGeom prst="bentUpArrow">
            <a:avLst/>
          </a:prstGeom>
          <a:solidFill>
            <a:schemeClr val="accent1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0962" tIns="39688" rIns="80962" bIns="3968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Rettangolo arrotondato 11"/>
          <p:cNvSpPr/>
          <p:nvPr/>
        </p:nvSpPr>
        <p:spPr bwMode="auto">
          <a:xfrm>
            <a:off x="2360712" y="5481228"/>
            <a:ext cx="4608512" cy="4973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0962" tIns="39688" rIns="80962" bIns="39688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it-IT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mezzo PEC</a:t>
            </a:r>
          </a:p>
        </p:txBody>
      </p:sp>
    </p:spTree>
    <p:extLst>
      <p:ext uri="{BB962C8B-B14F-4D97-AF65-F5344CB8AC3E}">
        <p14:creationId xmlns:p14="http://schemas.microsoft.com/office/powerpoint/2010/main" val="235976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6357503" y="6330206"/>
            <a:ext cx="3265115" cy="28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3988" tIns="41994" rIns="83988" bIns="41994">
            <a:spAutoFit/>
          </a:bodyPr>
          <a:lstStyle>
            <a:lvl1pPr defTabSz="83978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83978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8397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8397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83978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it-IT" altLang="it-IT" sz="1300" b="1" i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Trieste, </a:t>
            </a:r>
            <a:r>
              <a:rPr lang="it-IT" altLang="it-IT" sz="1300" b="1" i="1" dirty="0" smtClean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28 luglio 2021</a:t>
            </a:r>
            <a:endParaRPr lang="it-IT" altLang="it-IT" sz="1300" b="1" i="1" dirty="0">
              <a:solidFill>
                <a:srgbClr val="002060"/>
              </a:solidFill>
              <a:latin typeface="Arial" pitchFamily="34" charset="0"/>
              <a:ea typeface="MS PGothic" pitchFamily="34" charset="-128"/>
            </a:endParaRPr>
          </a:p>
        </p:txBody>
      </p:sp>
      <p:pic>
        <p:nvPicPr>
          <p:cNvPr id="4104" name="Immagine 1" descr="Descrizione: logo entra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" y="188913"/>
            <a:ext cx="3016250" cy="138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6">
            <a:extLst>
              <a:ext uri="{FF2B5EF4-FFF2-40B4-BE49-F238E27FC236}">
                <a16:creationId xmlns:a16="http://schemas.microsoft.com/office/drawing/2014/main" id="{751B9926-D1F3-4C6A-85FB-BDD13ED80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161" y="6330206"/>
            <a:ext cx="3725937" cy="28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3988" tIns="41994" rIns="83988" bIns="41994">
            <a:spAutoFit/>
          </a:bodyPr>
          <a:lstStyle>
            <a:lvl1pPr defTabSz="83978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83978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8397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8397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83978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1300" b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 </a:t>
            </a:r>
            <a:r>
              <a:rPr lang="it-IT" altLang="it-IT" sz="1300" b="1" i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Direzione Regionale Friuli Venezia Giulia</a:t>
            </a: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65466" y="1608886"/>
            <a:ext cx="4915644" cy="4215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10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5019675" y="5845175"/>
            <a:ext cx="3603625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988" tIns="41994" rIns="83988" bIns="41994">
            <a:spAutoFit/>
          </a:bodyPr>
          <a:lstStyle>
            <a:lvl1pPr defTabSz="83978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83978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8397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8397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83978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it-IT" altLang="it-IT" sz="1700"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6357503" y="6330206"/>
            <a:ext cx="3265115" cy="28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3988" tIns="41994" rIns="83988" bIns="41994">
            <a:spAutoFit/>
          </a:bodyPr>
          <a:lstStyle>
            <a:lvl1pPr defTabSz="83978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83978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8397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8397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83978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it-IT" altLang="it-IT" sz="1300" b="1" i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Trieste, </a:t>
            </a:r>
            <a:r>
              <a:rPr lang="it-IT" altLang="it-IT" sz="1300" b="1" i="1" dirty="0" smtClean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28 luglio 2021</a:t>
            </a:r>
            <a:endParaRPr lang="it-IT" altLang="it-IT" sz="1300" b="1" i="1" dirty="0">
              <a:solidFill>
                <a:srgbClr val="002060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10" name="Text Box 6">
            <a:extLst>
              <a:ext uri="{FF2B5EF4-FFF2-40B4-BE49-F238E27FC236}">
                <a16:creationId xmlns:a16="http://schemas.microsoft.com/office/drawing/2014/main" id="{751B9926-D1F3-4C6A-85FB-BDD13ED80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161" y="6330206"/>
            <a:ext cx="3725937" cy="28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3988" tIns="41994" rIns="83988" bIns="41994">
            <a:spAutoFit/>
          </a:bodyPr>
          <a:lstStyle>
            <a:lvl1pPr defTabSz="83978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83978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8397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8397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83978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1300" b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 </a:t>
            </a:r>
            <a:r>
              <a:rPr lang="it-IT" altLang="it-IT" sz="1300" b="1" i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Direzione Regionale Friuli Venezia Giulia</a:t>
            </a:r>
          </a:p>
        </p:txBody>
      </p:sp>
      <p:sp>
        <p:nvSpPr>
          <p:cNvPr id="9" name="Titolo 1"/>
          <p:cNvSpPr txBox="1">
            <a:spLocks/>
          </p:cNvSpPr>
          <p:nvPr/>
        </p:nvSpPr>
        <p:spPr>
          <a:xfrm>
            <a:off x="874042" y="1379842"/>
            <a:ext cx="8291264" cy="897030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9pPr>
          </a:lstStyle>
          <a:p>
            <a:r>
              <a:rPr lang="it-IT" sz="2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Art. 119 del decreto legge 19 maggio 2020, n. 34 «Decreto Rilancio»   </a:t>
            </a:r>
            <a:endParaRPr lang="it-IT" sz="1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olo 1"/>
          <p:cNvSpPr txBox="1">
            <a:spLocks/>
          </p:cNvSpPr>
          <p:nvPr/>
        </p:nvSpPr>
        <p:spPr>
          <a:xfrm>
            <a:off x="488504" y="2276872"/>
            <a:ext cx="9073008" cy="3900091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9pPr>
          </a:lstStyle>
          <a:p>
            <a:pPr marL="228600" indent="-228600" algn="just" eaLnBrk="1" fontAlgn="auto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sz="18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 introdotto nuove detrazioni per spese sostenute dal 1° luglio 2020 al 31 dicembre </a:t>
            </a:r>
            <a:r>
              <a:rPr lang="it-IT" sz="1800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 </a:t>
            </a:r>
            <a:r>
              <a:rPr lang="it-IT" sz="1600" dirty="0" smtClean="0"/>
              <a:t>a </a:t>
            </a:r>
            <a:r>
              <a:rPr lang="it-IT" sz="1600" dirty="0"/>
              <a:t>fronte di specifici interventi in ambito </a:t>
            </a:r>
            <a:r>
              <a:rPr lang="it-IT" sz="1600" dirty="0" smtClean="0"/>
              <a:t>di efficienza </a:t>
            </a:r>
            <a:r>
              <a:rPr lang="it-IT" sz="1600" dirty="0"/>
              <a:t>energetica, di interventi antisismici, di installazione di </a:t>
            </a:r>
            <a:r>
              <a:rPr lang="it-IT" sz="1600" dirty="0" smtClean="0"/>
              <a:t>impianti fotovoltaici </a:t>
            </a:r>
            <a:r>
              <a:rPr lang="it-IT" sz="1600" dirty="0"/>
              <a:t>nonché delle infrastrutture per la ricarica di veicoli elettrici negli </a:t>
            </a:r>
            <a:r>
              <a:rPr lang="it-IT" sz="1600" dirty="0" smtClean="0"/>
              <a:t>edifici (cd</a:t>
            </a:r>
            <a:r>
              <a:rPr lang="it-IT" sz="1600" dirty="0"/>
              <a:t>. </a:t>
            </a:r>
            <a:r>
              <a:rPr lang="it-IT" sz="1600" i="1" dirty="0"/>
              <a:t>Superbonus</a:t>
            </a:r>
            <a:r>
              <a:rPr lang="it-IT" sz="1600" dirty="0" smtClean="0"/>
              <a:t>)</a:t>
            </a:r>
          </a:p>
          <a:p>
            <a:pPr marL="228600" indent="-228600" algn="just" eaLnBrk="1" fontAlgn="auto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sz="1600" dirty="0" smtClean="0">
                <a:solidFill>
                  <a:srgbClr val="002060"/>
                </a:solidFill>
              </a:rPr>
              <a:t>La detrazione spetta nella misura del 110% da ripartire in 5 quote annuali di pari importo</a:t>
            </a:r>
            <a:endParaRPr lang="it-IT" sz="1800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itolo 1"/>
          <p:cNvSpPr txBox="1">
            <a:spLocks/>
          </p:cNvSpPr>
          <p:nvPr/>
        </p:nvSpPr>
        <p:spPr>
          <a:xfrm>
            <a:off x="336945" y="476672"/>
            <a:ext cx="9365457" cy="749927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9pPr>
          </a:lstStyle>
          <a:p>
            <a:pPr>
              <a:lnSpc>
                <a:spcPct val="130000"/>
              </a:lnSpc>
            </a:pPr>
            <a:r>
              <a:rPr lang="it-IT" sz="1800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RIFERIMENTI NORMATIVI</a:t>
            </a:r>
            <a:endParaRPr lang="it-IT" sz="1800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057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5019675" y="5845175"/>
            <a:ext cx="3603625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988" tIns="41994" rIns="83988" bIns="41994">
            <a:spAutoFit/>
          </a:bodyPr>
          <a:lstStyle>
            <a:lvl1pPr defTabSz="83978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83978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8397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8397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83978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it-IT" altLang="it-IT" sz="1700"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6357503" y="6330206"/>
            <a:ext cx="3265115" cy="28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3988" tIns="41994" rIns="83988" bIns="41994">
            <a:spAutoFit/>
          </a:bodyPr>
          <a:lstStyle>
            <a:lvl1pPr defTabSz="83978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83978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8397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8397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83978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it-IT" altLang="it-IT" sz="1300" b="1" i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Trieste, </a:t>
            </a:r>
            <a:r>
              <a:rPr lang="it-IT" altLang="it-IT" sz="1300" b="1" i="1" dirty="0" smtClean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28 luglio 2021</a:t>
            </a:r>
            <a:endParaRPr lang="it-IT" altLang="it-IT" sz="1300" b="1" i="1" dirty="0">
              <a:solidFill>
                <a:srgbClr val="002060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10" name="Text Box 6">
            <a:extLst>
              <a:ext uri="{FF2B5EF4-FFF2-40B4-BE49-F238E27FC236}">
                <a16:creationId xmlns:a16="http://schemas.microsoft.com/office/drawing/2014/main" id="{751B9926-D1F3-4C6A-85FB-BDD13ED80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161" y="6330206"/>
            <a:ext cx="3725937" cy="28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3988" tIns="41994" rIns="83988" bIns="41994">
            <a:spAutoFit/>
          </a:bodyPr>
          <a:lstStyle>
            <a:lvl1pPr defTabSz="83978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83978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8397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8397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83978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1300" b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 </a:t>
            </a:r>
            <a:r>
              <a:rPr lang="it-IT" altLang="it-IT" sz="1300" b="1" i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Direzione Regionale Friuli Venezia Giulia</a:t>
            </a:r>
          </a:p>
        </p:txBody>
      </p:sp>
      <p:sp>
        <p:nvSpPr>
          <p:cNvPr id="9" name="Titolo 1"/>
          <p:cNvSpPr txBox="1">
            <a:spLocks/>
          </p:cNvSpPr>
          <p:nvPr/>
        </p:nvSpPr>
        <p:spPr>
          <a:xfrm>
            <a:off x="874041" y="1107757"/>
            <a:ext cx="8291264" cy="607462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9pPr>
          </a:lstStyle>
          <a:p>
            <a:r>
              <a:rPr lang="it-IT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Art. 119 del decreto legge 19 maggio 2020, n. 34 «Decreto Rilancio»   </a:t>
            </a:r>
            <a:endParaRPr lang="it-IT" sz="14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olo 1"/>
          <p:cNvSpPr txBox="1">
            <a:spLocks/>
          </p:cNvSpPr>
          <p:nvPr/>
        </p:nvSpPr>
        <p:spPr>
          <a:xfrm>
            <a:off x="483171" y="1617795"/>
            <a:ext cx="9073008" cy="4227380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9pPr>
          </a:lstStyle>
          <a:p>
            <a:pPr marL="228600" indent="-228600" algn="just" eaLnBrk="1" fontAlgn="auto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La legge di bilancio n. 178 del 30 dicembre 2020, ha ampliato </a:t>
            </a:r>
            <a:r>
              <a:rPr lang="it-IT" sz="1800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l’arco temporale di applicazione della detrazione alle spese sostenute fino alla data del 30 giugno 2022</a:t>
            </a:r>
          </a:p>
          <a:p>
            <a:pPr marL="228600" indent="-228600" algn="just" eaLnBrk="1" fontAlgn="auto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Per interventi su edifici in condominio e su edifici composti da due a quattro unità immobiliari la proroga è al </a:t>
            </a:r>
            <a:r>
              <a:rPr lang="it-IT" sz="1800" kern="0" dirty="0">
                <a:latin typeface="Arial" panose="020B0604020202020204" pitchFamily="34" charset="0"/>
                <a:cs typeface="Arial" panose="020B0604020202020204" pitchFamily="34" charset="0"/>
              </a:rPr>
              <a:t>31 dicembre </a:t>
            </a:r>
            <a:r>
              <a:rPr lang="it-IT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2022:</a:t>
            </a:r>
          </a:p>
          <a:p>
            <a:pPr marL="685800" lvl="1" indent="-228600" algn="just" eaLnBrk="1" fontAlgn="auto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sz="1800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le persone fisiche se entro il 30 giugno 2022 sia stato eseguito almeno il 60% del SAL</a:t>
            </a:r>
          </a:p>
          <a:p>
            <a:pPr marL="685800" lvl="1" indent="-228600" algn="just" eaLnBrk="1" fontAlgn="auto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sz="1800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i condomini anche senza il raggiungimento del 60% del SAL</a:t>
            </a:r>
          </a:p>
          <a:p>
            <a:pPr marL="685800" lvl="1" indent="-228600" algn="just" eaLnBrk="1" fontAlgn="auto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sz="1800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IACP fino al 31 dicembre 2023 con SAL del 60% entro 30 giugno 2023</a:t>
            </a:r>
          </a:p>
          <a:p>
            <a:pPr marL="685800" lvl="1" indent="-228600" algn="just" eaLnBrk="1" fontAlgn="auto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it-IT" sz="1800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itolo 1"/>
          <p:cNvSpPr txBox="1">
            <a:spLocks/>
          </p:cNvSpPr>
          <p:nvPr/>
        </p:nvSpPr>
        <p:spPr>
          <a:xfrm>
            <a:off x="336945" y="332656"/>
            <a:ext cx="9365457" cy="570243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9pPr>
          </a:lstStyle>
          <a:p>
            <a:pPr>
              <a:lnSpc>
                <a:spcPct val="130000"/>
              </a:lnSpc>
            </a:pPr>
            <a:r>
              <a:rPr lang="it-IT" sz="1800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RIFERIMENTI NORMATIVI</a:t>
            </a:r>
            <a:endParaRPr lang="it-IT" sz="1800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9281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5019675" y="5845175"/>
            <a:ext cx="3603625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988" tIns="41994" rIns="83988" bIns="41994">
            <a:spAutoFit/>
          </a:bodyPr>
          <a:lstStyle>
            <a:lvl1pPr defTabSz="83978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83978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8397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8397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83978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it-IT" altLang="it-IT" sz="1700"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6357503" y="6330206"/>
            <a:ext cx="3265115" cy="28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3988" tIns="41994" rIns="83988" bIns="41994">
            <a:spAutoFit/>
          </a:bodyPr>
          <a:lstStyle>
            <a:lvl1pPr defTabSz="83978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83978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8397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8397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83978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it-IT" altLang="it-IT" sz="1300" b="1" i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Trieste, </a:t>
            </a:r>
            <a:r>
              <a:rPr lang="it-IT" altLang="it-IT" sz="1300" b="1" i="1" dirty="0" smtClean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28 luglio 2021</a:t>
            </a:r>
            <a:endParaRPr lang="it-IT" altLang="it-IT" sz="1300" b="1" i="1" dirty="0">
              <a:solidFill>
                <a:srgbClr val="002060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10" name="Text Box 6">
            <a:extLst>
              <a:ext uri="{FF2B5EF4-FFF2-40B4-BE49-F238E27FC236}">
                <a16:creationId xmlns:a16="http://schemas.microsoft.com/office/drawing/2014/main" id="{751B9926-D1F3-4C6A-85FB-BDD13ED80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161" y="6330206"/>
            <a:ext cx="3725937" cy="28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3988" tIns="41994" rIns="83988" bIns="41994">
            <a:spAutoFit/>
          </a:bodyPr>
          <a:lstStyle>
            <a:lvl1pPr defTabSz="83978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83978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8397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8397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83978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1300" b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 </a:t>
            </a:r>
            <a:r>
              <a:rPr lang="it-IT" altLang="it-IT" sz="1300" b="1" i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Direzione Regionale Friuli Venezia Giulia</a:t>
            </a:r>
          </a:p>
        </p:txBody>
      </p:sp>
      <p:sp>
        <p:nvSpPr>
          <p:cNvPr id="9" name="Titolo 1"/>
          <p:cNvSpPr txBox="1">
            <a:spLocks/>
          </p:cNvSpPr>
          <p:nvPr/>
        </p:nvSpPr>
        <p:spPr>
          <a:xfrm>
            <a:off x="874042" y="1379842"/>
            <a:ext cx="8291264" cy="897030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9pPr>
          </a:lstStyle>
          <a:p>
            <a:r>
              <a:rPr lang="it-IT" sz="2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Art. 119 del decreto legge 19 maggio 2020, n. 34 «Decreto Rilancio»   </a:t>
            </a:r>
            <a:endParaRPr lang="it-IT" sz="1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olo 1"/>
          <p:cNvSpPr txBox="1">
            <a:spLocks/>
          </p:cNvSpPr>
          <p:nvPr/>
        </p:nvSpPr>
        <p:spPr>
          <a:xfrm>
            <a:off x="488504" y="2276872"/>
            <a:ext cx="9073008" cy="3900091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9pPr>
          </a:lstStyle>
          <a:p>
            <a:pPr marL="228600" indent="-228600" algn="just" eaLnBrk="1" fontAlgn="auto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it-IT" sz="1800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itolo 1"/>
          <p:cNvSpPr txBox="1">
            <a:spLocks/>
          </p:cNvSpPr>
          <p:nvPr/>
        </p:nvSpPr>
        <p:spPr>
          <a:xfrm>
            <a:off x="336945" y="476672"/>
            <a:ext cx="9365457" cy="749927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9pPr>
          </a:lstStyle>
          <a:p>
            <a:pPr>
              <a:lnSpc>
                <a:spcPct val="130000"/>
              </a:lnSpc>
            </a:pPr>
            <a:r>
              <a:rPr lang="it-IT" sz="1800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RIFERIMENTI NORMATIVI</a:t>
            </a:r>
            <a:endParaRPr lang="it-IT" sz="1800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874042" y="2276873"/>
            <a:ext cx="7749258" cy="38215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algn="just" eaLnBrk="1" fontAlgn="auto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b="1" kern="0" dirty="0">
                <a:solidFill>
                  <a:srgbClr val="002060"/>
                </a:solidFill>
                <a:ea typeface="+mj-ea"/>
                <a:cs typeface="Arial" panose="020B0604020202020204" pitchFamily="34" charset="0"/>
              </a:rPr>
              <a:t>Le </a:t>
            </a:r>
            <a:r>
              <a:rPr lang="it-IT" b="1" kern="0" dirty="0">
                <a:solidFill>
                  <a:srgbClr val="E3600F"/>
                </a:solidFill>
                <a:ea typeface="+mj-ea"/>
                <a:cs typeface="Arial" panose="020B0604020202020204" pitchFamily="34" charset="0"/>
              </a:rPr>
              <a:t>disposizioni in tema di Superbonus </a:t>
            </a:r>
            <a:r>
              <a:rPr lang="it-IT" b="1" kern="0" dirty="0">
                <a:solidFill>
                  <a:srgbClr val="002060"/>
                </a:solidFill>
                <a:ea typeface="+mj-ea"/>
                <a:cs typeface="Arial" panose="020B0604020202020204" pitchFamily="34" charset="0"/>
              </a:rPr>
              <a:t>si affiancano alle detrazioni spettanti per il cd. </a:t>
            </a:r>
            <a:r>
              <a:rPr lang="it-IT" b="1" kern="0" dirty="0" err="1">
                <a:solidFill>
                  <a:srgbClr val="002060"/>
                </a:solidFill>
                <a:ea typeface="+mj-ea"/>
                <a:cs typeface="Arial" panose="020B0604020202020204" pitchFamily="34" charset="0"/>
              </a:rPr>
              <a:t>ecobonus</a:t>
            </a:r>
            <a:r>
              <a:rPr lang="it-IT" b="1" kern="0" dirty="0">
                <a:solidFill>
                  <a:srgbClr val="002060"/>
                </a:solidFill>
                <a:ea typeface="+mj-ea"/>
                <a:cs typeface="Arial" panose="020B0604020202020204" pitchFamily="34" charset="0"/>
              </a:rPr>
              <a:t> nonché per quelli di recupero del patrimonio edilizio, inclusi quelli antisismici (cd. </a:t>
            </a:r>
            <a:r>
              <a:rPr lang="it-IT" b="1" kern="0" dirty="0" err="1">
                <a:solidFill>
                  <a:srgbClr val="002060"/>
                </a:solidFill>
                <a:ea typeface="+mj-ea"/>
                <a:cs typeface="Arial" panose="020B0604020202020204" pitchFamily="34" charset="0"/>
              </a:rPr>
              <a:t>sismabonus</a:t>
            </a:r>
            <a:r>
              <a:rPr lang="it-IT" b="1" kern="0" dirty="0">
                <a:solidFill>
                  <a:srgbClr val="002060"/>
                </a:solidFill>
                <a:ea typeface="+mj-ea"/>
                <a:cs typeface="Arial" panose="020B0604020202020204" pitchFamily="34" charset="0"/>
              </a:rPr>
              <a:t>), (articoli 14 e 16, del decreto legge n. 63 del </a:t>
            </a:r>
            <a:r>
              <a:rPr lang="it-IT" b="1" kern="0" dirty="0" smtClean="0">
                <a:solidFill>
                  <a:srgbClr val="002060"/>
                </a:solidFill>
                <a:ea typeface="+mj-ea"/>
                <a:cs typeface="Arial" panose="020B0604020202020204" pitchFamily="34" charset="0"/>
              </a:rPr>
              <a:t>2013</a:t>
            </a:r>
            <a:endParaRPr lang="it-IT" b="1" kern="0" dirty="0">
              <a:solidFill>
                <a:srgbClr val="002060"/>
              </a:solidFill>
              <a:ea typeface="+mj-ea"/>
              <a:cs typeface="Arial" panose="020B0604020202020204" pitchFamily="34" charset="0"/>
            </a:endParaRPr>
          </a:p>
          <a:p>
            <a:pPr marL="228600" indent="-228600" algn="just" eaLnBrk="1" fontAlgn="auto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b="1" kern="0" dirty="0">
                <a:solidFill>
                  <a:srgbClr val="002060"/>
                </a:solidFill>
                <a:ea typeface="+mj-ea"/>
                <a:cs typeface="Arial" panose="020B0604020202020204" pitchFamily="34" charset="0"/>
              </a:rPr>
              <a:t>Le </a:t>
            </a:r>
            <a:r>
              <a:rPr lang="it-IT" b="1" kern="0" dirty="0" smtClean="0">
                <a:solidFill>
                  <a:srgbClr val="E3600F"/>
                </a:solidFill>
                <a:ea typeface="+mj-ea"/>
                <a:cs typeface="Arial" panose="020B0604020202020204" pitchFamily="34" charset="0"/>
              </a:rPr>
              <a:t>tipologie </a:t>
            </a:r>
            <a:r>
              <a:rPr lang="it-IT" b="1" kern="0" dirty="0">
                <a:solidFill>
                  <a:srgbClr val="E3600F"/>
                </a:solidFill>
                <a:ea typeface="+mj-ea"/>
                <a:cs typeface="Arial" panose="020B0604020202020204" pitchFamily="34" charset="0"/>
              </a:rPr>
              <a:t>e i requisiti tecnici degli interventi </a:t>
            </a:r>
            <a:r>
              <a:rPr lang="it-IT" b="1" kern="0" dirty="0" smtClean="0">
                <a:solidFill>
                  <a:srgbClr val="002060"/>
                </a:solidFill>
                <a:ea typeface="+mj-ea"/>
                <a:cs typeface="Arial" panose="020B0604020202020204" pitchFamily="34" charset="0"/>
              </a:rPr>
              <a:t>sono </a:t>
            </a:r>
            <a:r>
              <a:rPr lang="it-IT" b="1" kern="0" dirty="0">
                <a:solidFill>
                  <a:srgbClr val="002060"/>
                </a:solidFill>
                <a:ea typeface="+mj-ea"/>
                <a:cs typeface="Arial" panose="020B0604020202020204" pitchFamily="34" charset="0"/>
              </a:rPr>
              <a:t>indicati nei commi da 1 a 8 </a:t>
            </a:r>
            <a:r>
              <a:rPr lang="it-IT" b="1" kern="0" dirty="0" smtClean="0">
                <a:solidFill>
                  <a:srgbClr val="002060"/>
                </a:solidFill>
                <a:ea typeface="+mj-ea"/>
                <a:cs typeface="Arial" panose="020B0604020202020204" pitchFamily="34" charset="0"/>
              </a:rPr>
              <a:t>articolo </a:t>
            </a:r>
            <a:r>
              <a:rPr lang="it-IT" b="1" kern="0" dirty="0">
                <a:solidFill>
                  <a:srgbClr val="002060"/>
                </a:solidFill>
                <a:ea typeface="+mj-ea"/>
                <a:cs typeface="Arial" panose="020B0604020202020204" pitchFamily="34" charset="0"/>
              </a:rPr>
              <a:t>119 del decreto </a:t>
            </a:r>
            <a:r>
              <a:rPr lang="it-IT" b="1" kern="0" dirty="0" smtClean="0">
                <a:solidFill>
                  <a:srgbClr val="002060"/>
                </a:solidFill>
                <a:ea typeface="+mj-ea"/>
                <a:cs typeface="Arial" panose="020B0604020202020204" pitchFamily="34" charset="0"/>
              </a:rPr>
              <a:t>Rilancio; l'ambito </a:t>
            </a:r>
            <a:r>
              <a:rPr lang="it-IT" b="1" kern="0" dirty="0">
                <a:solidFill>
                  <a:srgbClr val="002060"/>
                </a:solidFill>
                <a:ea typeface="+mj-ea"/>
                <a:cs typeface="Arial" panose="020B0604020202020204" pitchFamily="34" charset="0"/>
              </a:rPr>
              <a:t>soggettivo di applicazione del beneficio fiscale è delineato nei </a:t>
            </a:r>
            <a:r>
              <a:rPr lang="it-IT" b="1" kern="0" dirty="0" smtClean="0">
                <a:solidFill>
                  <a:srgbClr val="002060"/>
                </a:solidFill>
                <a:ea typeface="+mj-ea"/>
                <a:cs typeface="Arial" panose="020B0604020202020204" pitchFamily="34" charset="0"/>
              </a:rPr>
              <a:t>commi </a:t>
            </a:r>
            <a:r>
              <a:rPr lang="it-IT" b="1" kern="0" dirty="0">
                <a:solidFill>
                  <a:srgbClr val="002060"/>
                </a:solidFill>
                <a:ea typeface="+mj-ea"/>
                <a:cs typeface="Arial" panose="020B0604020202020204" pitchFamily="34" charset="0"/>
              </a:rPr>
              <a:t>9 e </a:t>
            </a:r>
            <a:r>
              <a:rPr lang="it-IT" b="1" kern="0" dirty="0" smtClean="0">
                <a:solidFill>
                  <a:srgbClr val="002060"/>
                </a:solidFill>
                <a:ea typeface="+mj-ea"/>
                <a:cs typeface="Arial" panose="020B0604020202020204" pitchFamily="34" charset="0"/>
              </a:rPr>
              <a:t>10</a:t>
            </a:r>
            <a:endParaRPr lang="it-IT" b="1" kern="0" dirty="0">
              <a:solidFill>
                <a:srgbClr val="002060"/>
              </a:solidFill>
              <a:ea typeface="+mj-ea"/>
              <a:cs typeface="Arial" panose="020B0604020202020204" pitchFamily="34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2540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5019675" y="5845175"/>
            <a:ext cx="3603625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988" tIns="41994" rIns="83988" bIns="41994">
            <a:spAutoFit/>
          </a:bodyPr>
          <a:lstStyle>
            <a:lvl1pPr defTabSz="83978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83978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8397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8397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83978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it-IT" altLang="it-IT" sz="1700"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6357503" y="6330206"/>
            <a:ext cx="3265115" cy="28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3988" tIns="41994" rIns="83988" bIns="41994">
            <a:spAutoFit/>
          </a:bodyPr>
          <a:lstStyle>
            <a:lvl1pPr defTabSz="83978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83978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8397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8397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83978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it-IT" altLang="it-IT" sz="1300" b="1" i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Trieste, </a:t>
            </a:r>
            <a:r>
              <a:rPr lang="it-IT" altLang="it-IT" sz="1300" b="1" i="1" dirty="0" smtClean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28 luglio 2021</a:t>
            </a:r>
            <a:endParaRPr lang="it-IT" altLang="it-IT" sz="1300" b="1" i="1" dirty="0">
              <a:solidFill>
                <a:srgbClr val="002060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10" name="Text Box 6">
            <a:extLst>
              <a:ext uri="{FF2B5EF4-FFF2-40B4-BE49-F238E27FC236}">
                <a16:creationId xmlns:a16="http://schemas.microsoft.com/office/drawing/2014/main" id="{751B9926-D1F3-4C6A-85FB-BDD13ED80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161" y="6330206"/>
            <a:ext cx="3725937" cy="28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3988" tIns="41994" rIns="83988" bIns="41994">
            <a:spAutoFit/>
          </a:bodyPr>
          <a:lstStyle>
            <a:lvl1pPr defTabSz="83978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83978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8397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8397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83978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1300" b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 </a:t>
            </a:r>
            <a:r>
              <a:rPr lang="it-IT" altLang="it-IT" sz="1300" b="1" i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Direzione Regionale Friuli Venezia Giulia</a:t>
            </a:r>
          </a:p>
        </p:txBody>
      </p:sp>
      <p:sp>
        <p:nvSpPr>
          <p:cNvPr id="9" name="Titolo 1"/>
          <p:cNvSpPr txBox="1">
            <a:spLocks/>
          </p:cNvSpPr>
          <p:nvPr/>
        </p:nvSpPr>
        <p:spPr>
          <a:xfrm>
            <a:off x="874042" y="1379842"/>
            <a:ext cx="8291264" cy="897030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9pPr>
          </a:lstStyle>
          <a:p>
            <a:endParaRPr lang="it-IT" sz="1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olo 1"/>
          <p:cNvSpPr txBox="1">
            <a:spLocks/>
          </p:cNvSpPr>
          <p:nvPr/>
        </p:nvSpPr>
        <p:spPr>
          <a:xfrm>
            <a:off x="488504" y="1772816"/>
            <a:ext cx="9073008" cy="4404147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9pPr>
          </a:lstStyle>
          <a:p>
            <a:pPr marL="342900" indent="-342900"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it-IT" sz="200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 riferimento al Superbonus</a:t>
            </a:r>
            <a:r>
              <a:rPr lang="it-IT" sz="2400" kern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sono stati forniti chiarimenti </a:t>
            </a:r>
            <a:r>
              <a:rPr lang="it-IT" sz="2000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vari documenti di prassi:</a:t>
            </a:r>
          </a:p>
          <a:p>
            <a:pPr marL="342900" indent="12700" algn="just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it-IT" sz="2000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circolare </a:t>
            </a:r>
            <a:r>
              <a:rPr lang="it-IT" sz="20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n. 24/E dell’8 agosto </a:t>
            </a:r>
            <a:r>
              <a:rPr lang="it-IT" sz="2000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</a:p>
          <a:p>
            <a:pPr marL="342900" indent="12700" algn="just">
              <a:buFont typeface="Wingdings" panose="05000000000000000000" pitchFamily="2" charset="2"/>
              <a:buChar char="Ø"/>
            </a:pPr>
            <a:r>
              <a:rPr lang="it-IT" sz="2000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risoluzione </a:t>
            </a:r>
            <a:r>
              <a:rPr lang="it-IT" sz="20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n. 60/E del 28 settembre </a:t>
            </a:r>
            <a:r>
              <a:rPr lang="it-IT" sz="2000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</a:p>
          <a:p>
            <a:pPr marL="342900" indent="12700" algn="just">
              <a:buFont typeface="Wingdings" panose="05000000000000000000" pitchFamily="2" charset="2"/>
              <a:buChar char="Ø"/>
            </a:pPr>
            <a:r>
              <a:rPr lang="it-IT" sz="2000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circolare </a:t>
            </a:r>
            <a:r>
              <a:rPr lang="it-IT" sz="20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n. </a:t>
            </a:r>
            <a:r>
              <a:rPr lang="it-IT" sz="2000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30/E </a:t>
            </a:r>
            <a:r>
              <a:rPr lang="it-IT" sz="20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22 dicembre </a:t>
            </a:r>
            <a:r>
              <a:rPr lang="it-IT" sz="2000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 </a:t>
            </a:r>
            <a:endParaRPr lang="it-IT" sz="2000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 algn="just" eaLnBrk="1" fontAlgn="auto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sz="2000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risposte ad istanze di interpello pubblicate sul sito internet dell’Agenzia </a:t>
            </a:r>
            <a:r>
              <a:rPr lang="it-IT" sz="2000" u="sng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www.agenziaentrate.gov.it </a:t>
            </a:r>
            <a:r>
              <a:rPr lang="it-IT" sz="20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nell’area tematica Superbonus</a:t>
            </a:r>
            <a:endParaRPr lang="it-IT" sz="2000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itolo 1"/>
          <p:cNvSpPr txBox="1">
            <a:spLocks/>
          </p:cNvSpPr>
          <p:nvPr/>
        </p:nvSpPr>
        <p:spPr>
          <a:xfrm>
            <a:off x="336945" y="476672"/>
            <a:ext cx="9365457" cy="749927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9pPr>
          </a:lstStyle>
          <a:p>
            <a:pPr>
              <a:lnSpc>
                <a:spcPct val="130000"/>
              </a:lnSpc>
            </a:pPr>
            <a:r>
              <a:rPr lang="it-IT" sz="1800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PRASSI</a:t>
            </a:r>
            <a:endParaRPr lang="it-IT" sz="1800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87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5019675" y="5845175"/>
            <a:ext cx="3603625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988" tIns="41994" rIns="83988" bIns="41994">
            <a:spAutoFit/>
          </a:bodyPr>
          <a:lstStyle>
            <a:lvl1pPr defTabSz="83978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83978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8397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8397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83978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it-IT" altLang="it-IT" sz="1700"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6357503" y="6330206"/>
            <a:ext cx="3265115" cy="28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3988" tIns="41994" rIns="83988" bIns="41994">
            <a:spAutoFit/>
          </a:bodyPr>
          <a:lstStyle>
            <a:lvl1pPr defTabSz="83978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83978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8397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8397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83978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it-IT" altLang="it-IT" sz="1300" b="1" i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Trieste, </a:t>
            </a:r>
            <a:r>
              <a:rPr lang="it-IT" altLang="it-IT" sz="1300" b="1" i="1" dirty="0" smtClean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28 luglio 2021</a:t>
            </a:r>
            <a:endParaRPr lang="it-IT" altLang="it-IT" sz="1300" b="1" i="1" dirty="0">
              <a:solidFill>
                <a:srgbClr val="002060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10" name="Text Box 6">
            <a:extLst>
              <a:ext uri="{FF2B5EF4-FFF2-40B4-BE49-F238E27FC236}">
                <a16:creationId xmlns:a16="http://schemas.microsoft.com/office/drawing/2014/main" id="{751B9926-D1F3-4C6A-85FB-BDD13ED80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161" y="6330206"/>
            <a:ext cx="3725937" cy="28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3988" tIns="41994" rIns="83988" bIns="41994">
            <a:spAutoFit/>
          </a:bodyPr>
          <a:lstStyle>
            <a:lvl1pPr defTabSz="83978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83978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8397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8397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83978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1300" b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 </a:t>
            </a:r>
            <a:r>
              <a:rPr lang="it-IT" altLang="it-IT" sz="1300" b="1" i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Direzione Regionale Friuli Venezia Giulia</a:t>
            </a:r>
          </a:p>
        </p:txBody>
      </p:sp>
      <p:sp>
        <p:nvSpPr>
          <p:cNvPr id="9" name="Titolo 1"/>
          <p:cNvSpPr txBox="1">
            <a:spLocks/>
          </p:cNvSpPr>
          <p:nvPr/>
        </p:nvSpPr>
        <p:spPr>
          <a:xfrm>
            <a:off x="874042" y="1379842"/>
            <a:ext cx="8291264" cy="897030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9pPr>
          </a:lstStyle>
          <a:p>
            <a:endParaRPr lang="it-IT" sz="1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olo 1"/>
          <p:cNvSpPr txBox="1">
            <a:spLocks/>
          </p:cNvSpPr>
          <p:nvPr/>
        </p:nvSpPr>
        <p:spPr>
          <a:xfrm>
            <a:off x="488504" y="1772816"/>
            <a:ext cx="9073008" cy="4404147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9pPr>
          </a:lstStyle>
          <a:p>
            <a:pPr marL="342900" indent="-342900" algn="just"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it-IT" sz="2000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itolo 1"/>
          <p:cNvSpPr txBox="1">
            <a:spLocks/>
          </p:cNvSpPr>
          <p:nvPr/>
        </p:nvSpPr>
        <p:spPr>
          <a:xfrm>
            <a:off x="336945" y="476672"/>
            <a:ext cx="9365457" cy="749927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9pPr>
          </a:lstStyle>
          <a:p>
            <a:pPr>
              <a:lnSpc>
                <a:spcPct val="130000"/>
              </a:lnSpc>
            </a:pPr>
            <a:r>
              <a:rPr lang="it-IT" sz="18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AREA TEMATICA SITO INTERNET</a:t>
            </a: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627" y="1623434"/>
            <a:ext cx="3019003" cy="4001058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3871239" y="1574232"/>
            <a:ext cx="571930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hlinkClick r:id="rId4"/>
              </a:rPr>
              <a:t>Provvedimenti del 30 marzo 2021 e </a:t>
            </a:r>
            <a:r>
              <a:rPr lang="it-IT" dirty="0" smtClean="0"/>
              <a:t>22 febbraio 2021</a:t>
            </a:r>
          </a:p>
          <a:p>
            <a:r>
              <a:rPr lang="it-IT" dirty="0" smtClean="0">
                <a:hlinkClick r:id="rId5"/>
              </a:rPr>
              <a:t>Risoluzione n. 83 del 28/12/2020 </a:t>
            </a:r>
            <a:endParaRPr lang="it-IT" dirty="0" smtClean="0"/>
          </a:p>
          <a:p>
            <a:r>
              <a:rPr lang="it-IT" dirty="0" smtClean="0">
                <a:hlinkClick r:id="rId6"/>
              </a:rPr>
              <a:t>Circolare n. 30 del 22 dicembre 2020</a:t>
            </a:r>
            <a:endParaRPr lang="it-IT" dirty="0" smtClean="0"/>
          </a:p>
          <a:p>
            <a:r>
              <a:rPr lang="it-IT" dirty="0" smtClean="0">
                <a:hlinkClick r:id="rId7"/>
              </a:rPr>
              <a:t>Provvedimenti del 12 ottobre 2020</a:t>
            </a:r>
            <a:r>
              <a:rPr lang="it-IT" dirty="0"/>
              <a:t> </a:t>
            </a:r>
            <a:r>
              <a:rPr lang="it-IT" dirty="0" smtClean="0"/>
              <a:t>e </a:t>
            </a:r>
            <a:r>
              <a:rPr lang="it-IT" dirty="0" smtClean="0">
                <a:hlinkClick r:id="rId8"/>
              </a:rPr>
              <a:t>dell'8 agosto 2020</a:t>
            </a:r>
            <a:endParaRPr lang="it-IT" dirty="0" smtClean="0"/>
          </a:p>
          <a:p>
            <a:r>
              <a:rPr lang="it-IT" dirty="0" smtClean="0">
                <a:hlinkClick r:id="rId9"/>
              </a:rPr>
              <a:t>Circolare n. 24 dell'8 agosto 2020 </a:t>
            </a:r>
            <a:endParaRPr lang="it-IT" dirty="0" smtClean="0"/>
          </a:p>
          <a:p>
            <a:r>
              <a:rPr lang="it-IT" dirty="0" smtClean="0">
                <a:hlinkClick r:id="rId10"/>
              </a:rPr>
              <a:t>Risoluzione n. 60 del 28 settembre 2020 </a:t>
            </a:r>
            <a:endParaRPr lang="it-IT" dirty="0" smtClean="0"/>
          </a:p>
          <a:p>
            <a:r>
              <a:rPr lang="it-IT" dirty="0" smtClean="0">
                <a:hlinkClick r:id="rId11"/>
              </a:rPr>
              <a:t>Guida - pdf</a:t>
            </a:r>
            <a:endParaRPr lang="it-IT" dirty="0" smtClean="0"/>
          </a:p>
          <a:p>
            <a:r>
              <a:rPr lang="it-IT" dirty="0" err="1" smtClean="0">
                <a:hlinkClick r:id="rId12"/>
              </a:rPr>
              <a:t>Faq</a:t>
            </a:r>
            <a:endParaRPr lang="it-IT" dirty="0"/>
          </a:p>
          <a:p>
            <a:r>
              <a:rPr lang="it-IT" dirty="0">
                <a:hlinkClick r:id="rId13"/>
              </a:rPr>
              <a:t>Risposte alle istanze d‘interpello relative al Superbonus</a:t>
            </a:r>
            <a:endParaRPr lang="it-IT" dirty="0"/>
          </a:p>
          <a:p>
            <a:r>
              <a:rPr lang="it-IT" dirty="0"/>
              <a:t>Link di interesse</a:t>
            </a:r>
          </a:p>
          <a:p>
            <a:r>
              <a:rPr lang="it-IT" dirty="0">
                <a:hlinkClick r:id="rId14"/>
              </a:rPr>
              <a:t>MISE - Ministero dello Sviluppo Economico</a:t>
            </a:r>
            <a:endParaRPr lang="it-IT" dirty="0"/>
          </a:p>
          <a:p>
            <a:r>
              <a:rPr lang="it-IT" dirty="0">
                <a:hlinkClick r:id="rId15"/>
              </a:rPr>
              <a:t>MIT - Ministero delle Infrastrutture e dei Trasporti</a:t>
            </a:r>
            <a:endParaRPr lang="it-IT" dirty="0"/>
          </a:p>
          <a:p>
            <a:r>
              <a:rPr lang="it-IT" dirty="0">
                <a:hlinkClick r:id="rId16"/>
              </a:rPr>
              <a:t>ENEA - Agenzia nazionale per le nuove tecnologie, l'energia e lo sviluppo economico sostenibile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3168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5019675" y="5845175"/>
            <a:ext cx="3603625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988" tIns="41994" rIns="83988" bIns="41994">
            <a:spAutoFit/>
          </a:bodyPr>
          <a:lstStyle>
            <a:lvl1pPr defTabSz="83978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83978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8397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8397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83978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it-IT" altLang="it-IT" sz="1700"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6357503" y="6330206"/>
            <a:ext cx="3265115" cy="28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3988" tIns="41994" rIns="83988" bIns="41994">
            <a:spAutoFit/>
          </a:bodyPr>
          <a:lstStyle>
            <a:lvl1pPr defTabSz="83978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83978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8397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8397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83978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it-IT" altLang="it-IT" sz="1300" b="1" i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Trieste, </a:t>
            </a:r>
            <a:r>
              <a:rPr lang="it-IT" altLang="it-IT" sz="1300" b="1" i="1" dirty="0" smtClean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28 luglio 2021</a:t>
            </a:r>
            <a:endParaRPr lang="it-IT" altLang="it-IT" sz="1300" b="1" i="1" dirty="0">
              <a:solidFill>
                <a:srgbClr val="002060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10" name="Text Box 6">
            <a:extLst>
              <a:ext uri="{FF2B5EF4-FFF2-40B4-BE49-F238E27FC236}">
                <a16:creationId xmlns:a16="http://schemas.microsoft.com/office/drawing/2014/main" id="{751B9926-D1F3-4C6A-85FB-BDD13ED80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161" y="6330206"/>
            <a:ext cx="3725937" cy="28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3988" tIns="41994" rIns="83988" bIns="41994">
            <a:spAutoFit/>
          </a:bodyPr>
          <a:lstStyle>
            <a:lvl1pPr defTabSz="83978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83978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8397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8397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83978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1300" b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 </a:t>
            </a:r>
            <a:r>
              <a:rPr lang="it-IT" altLang="it-IT" sz="1300" b="1" i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Direzione Regionale Friuli Venezia Giulia</a:t>
            </a:r>
          </a:p>
        </p:txBody>
      </p:sp>
      <p:sp>
        <p:nvSpPr>
          <p:cNvPr id="9" name="Titolo 1"/>
          <p:cNvSpPr txBox="1">
            <a:spLocks/>
          </p:cNvSpPr>
          <p:nvPr/>
        </p:nvSpPr>
        <p:spPr>
          <a:xfrm>
            <a:off x="874042" y="1379842"/>
            <a:ext cx="8291264" cy="897030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9pPr>
          </a:lstStyle>
          <a:p>
            <a:r>
              <a:rPr lang="it-IT" sz="2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ART. 119, COMMA 9  </a:t>
            </a:r>
            <a:endParaRPr lang="it-IT" sz="1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olo 1"/>
          <p:cNvSpPr txBox="1">
            <a:spLocks/>
          </p:cNvSpPr>
          <p:nvPr/>
        </p:nvSpPr>
        <p:spPr>
          <a:xfrm>
            <a:off x="336946" y="1887496"/>
            <a:ext cx="9189883" cy="4133792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9pPr>
          </a:lstStyle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it-IT" sz="1600" dirty="0" smtClean="0">
                <a:solidFill>
                  <a:srgbClr val="002060"/>
                </a:solidFill>
              </a:rPr>
              <a:t>dai </a:t>
            </a:r>
            <a:r>
              <a:rPr lang="it-IT" sz="1600" dirty="0">
                <a:solidFill>
                  <a:srgbClr val="002060"/>
                </a:solidFill>
              </a:rPr>
              <a:t>condomini e dalle persone fisiche</a:t>
            </a:r>
            <a:r>
              <a:rPr lang="it-IT" sz="1600" dirty="0"/>
              <a:t>, al di fuori dell'esercizio di attività di impresa, arte o professione, con riferimento agli interventi su edifici composti da due a quattro unità immobiliari distintamente accatastate, anche se posseduti da un unico proprietario o in comproprietà da più persone </a:t>
            </a:r>
            <a:r>
              <a:rPr lang="it-IT" sz="1600" dirty="0" smtClean="0"/>
              <a:t>fisiche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it-IT" sz="1600" dirty="0" smtClean="0">
                <a:solidFill>
                  <a:srgbClr val="002060"/>
                </a:solidFill>
              </a:rPr>
              <a:t>dalle </a:t>
            </a:r>
            <a:r>
              <a:rPr lang="it-IT" sz="1600" dirty="0">
                <a:solidFill>
                  <a:srgbClr val="002060"/>
                </a:solidFill>
              </a:rPr>
              <a:t>persone fisiche</a:t>
            </a:r>
            <a:r>
              <a:rPr lang="it-IT" sz="1600" dirty="0"/>
              <a:t>, al di fuori dell'esercizio di attività di impresa, arti e professioni, su unità immobiliari, salvo quanto previsto al comma </a:t>
            </a:r>
            <a:r>
              <a:rPr lang="it-IT" sz="1600" dirty="0" smtClean="0"/>
              <a:t>10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it-IT" sz="1600" dirty="0" smtClean="0">
                <a:solidFill>
                  <a:srgbClr val="002060"/>
                </a:solidFill>
              </a:rPr>
              <a:t>Dagli (IACP) </a:t>
            </a:r>
            <a:r>
              <a:rPr lang="it-IT" sz="1600" dirty="0" smtClean="0"/>
              <a:t>e  </a:t>
            </a:r>
            <a:r>
              <a:rPr lang="it-IT" sz="1600" dirty="0"/>
              <a:t>dagli enti aventi le stesse finalità sociali dei predetti </a:t>
            </a:r>
            <a:r>
              <a:rPr lang="it-IT" sz="1600" dirty="0" smtClean="0"/>
              <a:t>istituti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it-IT" sz="1600" dirty="0" smtClean="0"/>
              <a:t>dalle </a:t>
            </a:r>
            <a:r>
              <a:rPr lang="it-IT" sz="1600" dirty="0">
                <a:solidFill>
                  <a:srgbClr val="002060"/>
                </a:solidFill>
              </a:rPr>
              <a:t>cooperative di abitazione </a:t>
            </a:r>
            <a:r>
              <a:rPr lang="it-IT" sz="1600" dirty="0"/>
              <a:t>a proprietà </a:t>
            </a:r>
            <a:r>
              <a:rPr lang="it-IT" sz="1600" dirty="0" smtClean="0"/>
              <a:t>indivisa</a:t>
            </a:r>
            <a:endParaRPr lang="it-IT" sz="1600" dirty="0"/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it-IT" sz="1600" dirty="0" smtClean="0"/>
              <a:t>dalle </a:t>
            </a:r>
            <a:r>
              <a:rPr lang="it-IT" sz="1600" dirty="0" smtClean="0">
                <a:solidFill>
                  <a:srgbClr val="002060"/>
                </a:solidFill>
              </a:rPr>
              <a:t>ONLUS </a:t>
            </a:r>
            <a:r>
              <a:rPr lang="it-IT" sz="1600" dirty="0"/>
              <a:t>di cui all'</a:t>
            </a:r>
            <a:r>
              <a:rPr lang="it-IT" sz="1600" u="sng" dirty="0">
                <a:hlinkClick r:id="rId3"/>
              </a:rPr>
              <a:t>articolo 10 </a:t>
            </a:r>
            <a:r>
              <a:rPr lang="it-IT" sz="1600" u="sng" dirty="0" err="1" smtClean="0">
                <a:hlinkClick r:id="rId3"/>
              </a:rPr>
              <a:t>d.lgs</a:t>
            </a:r>
            <a:r>
              <a:rPr lang="it-IT" sz="1600" u="sng" dirty="0" smtClean="0">
                <a:hlinkClick r:id="rId3"/>
              </a:rPr>
              <a:t> n. 460 del 1997</a:t>
            </a:r>
            <a:r>
              <a:rPr lang="it-IT" sz="1600" dirty="0" smtClean="0"/>
              <a:t>, </a:t>
            </a:r>
            <a:r>
              <a:rPr lang="it-IT" sz="1600" dirty="0"/>
              <a:t>dalle </a:t>
            </a:r>
            <a:r>
              <a:rPr lang="it-IT" sz="1600" dirty="0" smtClean="0"/>
              <a:t>ODV iscritte </a:t>
            </a:r>
            <a:r>
              <a:rPr lang="it-IT" sz="1600" dirty="0"/>
              <a:t>nei registri </a:t>
            </a:r>
            <a:r>
              <a:rPr lang="it-IT" sz="1600" dirty="0" smtClean="0"/>
              <a:t>e </a:t>
            </a:r>
            <a:r>
              <a:rPr lang="it-IT" sz="1600" dirty="0"/>
              <a:t>dalle </a:t>
            </a:r>
            <a:r>
              <a:rPr lang="it-IT" sz="1600" dirty="0" smtClean="0"/>
              <a:t>APS </a:t>
            </a:r>
            <a:r>
              <a:rPr lang="it-IT" sz="1600" dirty="0"/>
              <a:t>iscritte nel registro nazionale e nei registri regionali e delle province autonome di Trento e di </a:t>
            </a:r>
            <a:r>
              <a:rPr lang="it-IT" sz="1600" dirty="0" smtClean="0"/>
              <a:t>Bolzano 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it-IT" sz="1600" dirty="0" smtClean="0"/>
              <a:t>dalle </a:t>
            </a:r>
            <a:r>
              <a:rPr lang="it-IT" sz="1600" dirty="0">
                <a:solidFill>
                  <a:srgbClr val="002060"/>
                </a:solidFill>
              </a:rPr>
              <a:t>associazioni e società sportive dilettantistiche </a:t>
            </a:r>
            <a:r>
              <a:rPr lang="it-IT" sz="1600" dirty="0"/>
              <a:t>iscritte nel registro istituito ai sensi dell'</a:t>
            </a:r>
            <a:r>
              <a:rPr lang="it-IT" sz="1600" u="sng" dirty="0">
                <a:hlinkClick r:id="rId4"/>
              </a:rPr>
              <a:t>articolo 5, comma 2, lettera c), del decreto legislativo 23 luglio 1999, n. 242</a:t>
            </a:r>
            <a:r>
              <a:rPr lang="it-IT" sz="1600" dirty="0"/>
              <a:t>, limitatamente ai lavori destinati ai soli immobili o parti di immobili adibiti a </a:t>
            </a:r>
            <a:r>
              <a:rPr lang="it-IT" sz="1600" dirty="0" smtClean="0"/>
              <a:t>spogliatoi</a:t>
            </a:r>
            <a:endParaRPr lang="it-IT" sz="1600" dirty="0"/>
          </a:p>
          <a:p>
            <a:r>
              <a:rPr lang="it-IT" sz="1600" dirty="0"/>
              <a:t> </a:t>
            </a:r>
          </a:p>
        </p:txBody>
      </p:sp>
      <p:sp>
        <p:nvSpPr>
          <p:cNvPr id="13" name="Titolo 1"/>
          <p:cNvSpPr txBox="1">
            <a:spLocks/>
          </p:cNvSpPr>
          <p:nvPr/>
        </p:nvSpPr>
        <p:spPr>
          <a:xfrm>
            <a:off x="336946" y="476672"/>
            <a:ext cx="9365457" cy="749927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9pPr>
          </a:lstStyle>
          <a:p>
            <a:pPr>
              <a:lnSpc>
                <a:spcPct val="130000"/>
              </a:lnSpc>
            </a:pPr>
            <a:r>
              <a:rPr lang="it-IT" sz="1800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AMBITO SOGGETTIVO</a:t>
            </a:r>
            <a:endParaRPr lang="it-IT" sz="1800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3118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5019675" y="5845175"/>
            <a:ext cx="3603625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988" tIns="41994" rIns="83988" bIns="41994">
            <a:spAutoFit/>
          </a:bodyPr>
          <a:lstStyle>
            <a:lvl1pPr defTabSz="83978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83978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8397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8397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83978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it-IT" altLang="it-IT" sz="1700"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6357503" y="6330206"/>
            <a:ext cx="3265115" cy="28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3988" tIns="41994" rIns="83988" bIns="41994">
            <a:spAutoFit/>
          </a:bodyPr>
          <a:lstStyle>
            <a:lvl1pPr defTabSz="83978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83978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8397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8397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83978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it-IT" altLang="it-IT" sz="1300" b="1" i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Trieste, </a:t>
            </a:r>
            <a:r>
              <a:rPr lang="it-IT" altLang="it-IT" sz="1300" b="1" i="1" dirty="0" smtClean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28 luglio 2021</a:t>
            </a:r>
            <a:endParaRPr lang="it-IT" altLang="it-IT" sz="1300" b="1" i="1" dirty="0">
              <a:solidFill>
                <a:srgbClr val="002060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10" name="Text Box 6">
            <a:extLst>
              <a:ext uri="{FF2B5EF4-FFF2-40B4-BE49-F238E27FC236}">
                <a16:creationId xmlns:a16="http://schemas.microsoft.com/office/drawing/2014/main" id="{751B9926-D1F3-4C6A-85FB-BDD13ED80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161" y="6330206"/>
            <a:ext cx="3725937" cy="28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3988" tIns="41994" rIns="83988" bIns="41994">
            <a:spAutoFit/>
          </a:bodyPr>
          <a:lstStyle>
            <a:lvl1pPr defTabSz="83978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83978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8397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8397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83978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1300" b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 </a:t>
            </a:r>
            <a:r>
              <a:rPr lang="it-IT" altLang="it-IT" sz="1300" b="1" i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Direzione Regionale Friuli Venezia Giulia</a:t>
            </a:r>
          </a:p>
        </p:txBody>
      </p:sp>
      <p:sp>
        <p:nvSpPr>
          <p:cNvPr id="9" name="Titolo 1"/>
          <p:cNvSpPr txBox="1">
            <a:spLocks/>
          </p:cNvSpPr>
          <p:nvPr/>
        </p:nvSpPr>
        <p:spPr>
          <a:xfrm>
            <a:off x="874042" y="1379842"/>
            <a:ext cx="8291264" cy="608998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9pPr>
          </a:lstStyle>
          <a:p>
            <a:r>
              <a:rPr lang="it-IT" sz="2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Interventi trainanti e interventi trainati</a:t>
            </a:r>
            <a:endParaRPr lang="it-IT" sz="1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olo 1"/>
          <p:cNvSpPr txBox="1">
            <a:spLocks/>
          </p:cNvSpPr>
          <p:nvPr/>
        </p:nvSpPr>
        <p:spPr>
          <a:xfrm>
            <a:off x="488504" y="2276872"/>
            <a:ext cx="9073008" cy="3900091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9pPr>
          </a:lstStyle>
          <a:p>
            <a:pPr algn="just">
              <a:lnSpc>
                <a:spcPct val="150000"/>
              </a:lnSpc>
              <a:spcAft>
                <a:spcPts val="1200"/>
              </a:spcAft>
            </a:pPr>
            <a:r>
              <a:rPr lang="it-IT" sz="2000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Art. 119, </a:t>
            </a:r>
            <a:r>
              <a:rPr lang="it-IT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commi 1 e 4 - </a:t>
            </a:r>
            <a:r>
              <a:rPr lang="it-IT" sz="2400" kern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Interventi trainanti</a:t>
            </a:r>
          </a:p>
          <a:p>
            <a:pPr marL="228600" indent="-228600" algn="just" eaLnBrk="1" fontAlgn="auto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sz="1800" dirty="0"/>
              <a:t>di isolamento termico delle superfici opache verticali, orizzontali e inclinate </a:t>
            </a:r>
            <a:endParaRPr lang="it-IT" sz="1800" dirty="0" smtClean="0"/>
          </a:p>
          <a:p>
            <a:pPr marL="228600" indent="-228600" algn="just" eaLnBrk="1" fontAlgn="auto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sz="1800" dirty="0"/>
              <a:t>di sostituzione degli impianti di climatizzazione </a:t>
            </a:r>
          </a:p>
          <a:p>
            <a:pPr marL="228600" indent="-228600" algn="just" eaLnBrk="1" fontAlgn="auto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sz="1800" dirty="0" smtClean="0"/>
              <a:t>antisismici </a:t>
            </a:r>
            <a:r>
              <a:rPr lang="it-IT" sz="1800" dirty="0"/>
              <a:t>e di riduzione del rischio </a:t>
            </a:r>
            <a:r>
              <a:rPr lang="it-IT" sz="1800" dirty="0" smtClean="0"/>
              <a:t>sismico</a:t>
            </a:r>
            <a:endParaRPr lang="it-IT" sz="1800" dirty="0"/>
          </a:p>
        </p:txBody>
      </p:sp>
      <p:sp>
        <p:nvSpPr>
          <p:cNvPr id="13" name="Titolo 1"/>
          <p:cNvSpPr txBox="1">
            <a:spLocks/>
          </p:cNvSpPr>
          <p:nvPr/>
        </p:nvSpPr>
        <p:spPr>
          <a:xfrm>
            <a:off x="336946" y="476672"/>
            <a:ext cx="9365457" cy="749927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9pPr>
          </a:lstStyle>
          <a:p>
            <a:pPr>
              <a:lnSpc>
                <a:spcPct val="130000"/>
              </a:lnSpc>
            </a:pPr>
            <a:r>
              <a:rPr lang="it-IT" sz="1800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AMBITO OGGETTIVO</a:t>
            </a:r>
            <a:endParaRPr lang="it-IT" sz="1800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032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5019675" y="5845175"/>
            <a:ext cx="3603625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988" tIns="41994" rIns="83988" bIns="41994">
            <a:spAutoFit/>
          </a:bodyPr>
          <a:lstStyle>
            <a:lvl1pPr defTabSz="83978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83978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8397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8397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83978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it-IT" altLang="it-IT" sz="1700"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6357503" y="6330206"/>
            <a:ext cx="3265115" cy="28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3988" tIns="41994" rIns="83988" bIns="41994">
            <a:spAutoFit/>
          </a:bodyPr>
          <a:lstStyle>
            <a:lvl1pPr defTabSz="83978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83978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8397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8397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83978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it-IT" altLang="it-IT" sz="1300" b="1" i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Trieste, </a:t>
            </a:r>
            <a:r>
              <a:rPr lang="it-IT" altLang="it-IT" sz="1300" b="1" i="1" dirty="0" smtClean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28 luglio 2021</a:t>
            </a:r>
            <a:endParaRPr lang="it-IT" altLang="it-IT" sz="1300" b="1" i="1" dirty="0">
              <a:solidFill>
                <a:srgbClr val="002060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10" name="Text Box 6">
            <a:extLst>
              <a:ext uri="{FF2B5EF4-FFF2-40B4-BE49-F238E27FC236}">
                <a16:creationId xmlns:a16="http://schemas.microsoft.com/office/drawing/2014/main" id="{751B9926-D1F3-4C6A-85FB-BDD13ED80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161" y="6330206"/>
            <a:ext cx="3725937" cy="28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3988" tIns="41994" rIns="83988" bIns="41994">
            <a:spAutoFit/>
          </a:bodyPr>
          <a:lstStyle>
            <a:lvl1pPr defTabSz="83978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83978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8397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8397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83978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1300" b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 </a:t>
            </a:r>
            <a:r>
              <a:rPr lang="it-IT" altLang="it-IT" sz="1300" b="1" i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Direzione Regionale Friuli Venezia Giulia</a:t>
            </a:r>
          </a:p>
        </p:txBody>
      </p:sp>
      <p:sp>
        <p:nvSpPr>
          <p:cNvPr id="9" name="Titolo 1"/>
          <p:cNvSpPr txBox="1">
            <a:spLocks/>
          </p:cNvSpPr>
          <p:nvPr/>
        </p:nvSpPr>
        <p:spPr>
          <a:xfrm>
            <a:off x="874042" y="1379842"/>
            <a:ext cx="8291264" cy="608998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9pPr>
          </a:lstStyle>
          <a:p>
            <a:r>
              <a:rPr lang="it-IT" sz="2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Interventi trainanti e interventi trainati</a:t>
            </a:r>
            <a:endParaRPr lang="it-IT" sz="1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olo 1"/>
          <p:cNvSpPr txBox="1">
            <a:spLocks/>
          </p:cNvSpPr>
          <p:nvPr/>
        </p:nvSpPr>
        <p:spPr>
          <a:xfrm>
            <a:off x="336946" y="1970493"/>
            <a:ext cx="9073008" cy="3900091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9pPr>
          </a:lstStyle>
          <a:p>
            <a:pPr algn="just">
              <a:lnSpc>
                <a:spcPct val="150000"/>
              </a:lnSpc>
              <a:spcAft>
                <a:spcPts val="1200"/>
              </a:spcAft>
            </a:pPr>
            <a:r>
              <a:rPr lang="it-IT" sz="2000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Art. 119, </a:t>
            </a:r>
            <a:r>
              <a:rPr lang="it-IT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commi 2, 5, 6 e 8 - </a:t>
            </a:r>
            <a:r>
              <a:rPr lang="it-IT" sz="2400" kern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Interventi trainati </a:t>
            </a: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sz="1800" dirty="0"/>
              <a:t>le spese sostenute per tutti gli interventi di efficientamento energetico </a:t>
            </a: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sz="1800" dirty="0" smtClean="0"/>
              <a:t>l'installazione </a:t>
            </a:r>
            <a:r>
              <a:rPr lang="it-IT" sz="1800" dirty="0"/>
              <a:t>di infrastrutture per la ricarica di veicoli elettrici negli edifici </a:t>
            </a:r>
            <a:endParaRPr lang="it-IT" sz="1800" dirty="0" smtClean="0"/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sz="1800" dirty="0"/>
              <a:t>l'installazione di impianti solari fotovoltaici connessi alla rete elettrica su determinati </a:t>
            </a:r>
            <a:r>
              <a:rPr lang="it-IT" sz="1800" dirty="0" smtClean="0"/>
              <a:t>edifici</a:t>
            </a: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sz="1800" dirty="0"/>
              <a:t>l'installazione contestuale o successiva di sistemi di accumulo integrati negli impianti solari fotovoltaici </a:t>
            </a:r>
            <a:r>
              <a:rPr lang="it-IT" sz="1800" dirty="0" smtClean="0"/>
              <a:t>agevolati</a:t>
            </a:r>
            <a:endParaRPr lang="it-IT" sz="1800" dirty="0"/>
          </a:p>
        </p:txBody>
      </p:sp>
      <p:sp>
        <p:nvSpPr>
          <p:cNvPr id="13" name="Titolo 1"/>
          <p:cNvSpPr txBox="1">
            <a:spLocks/>
          </p:cNvSpPr>
          <p:nvPr/>
        </p:nvSpPr>
        <p:spPr>
          <a:xfrm>
            <a:off x="336946" y="476672"/>
            <a:ext cx="9365457" cy="749927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9pPr>
          </a:lstStyle>
          <a:p>
            <a:pPr>
              <a:lnSpc>
                <a:spcPct val="130000"/>
              </a:lnSpc>
            </a:pPr>
            <a:r>
              <a:rPr lang="it-IT" sz="1800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AMBITO OGGETTIVO</a:t>
            </a:r>
            <a:endParaRPr lang="it-IT" sz="1800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268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5019675" y="5845175"/>
            <a:ext cx="3603625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988" tIns="41994" rIns="83988" bIns="41994">
            <a:spAutoFit/>
          </a:bodyPr>
          <a:lstStyle>
            <a:lvl1pPr defTabSz="83978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83978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8397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8397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83978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it-IT" altLang="it-IT" sz="1700"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6357503" y="6330206"/>
            <a:ext cx="3265115" cy="28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3988" tIns="41994" rIns="83988" bIns="41994">
            <a:spAutoFit/>
          </a:bodyPr>
          <a:lstStyle>
            <a:lvl1pPr defTabSz="83978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83978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8397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8397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83978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it-IT" altLang="it-IT" sz="1300" b="1" i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Trieste, </a:t>
            </a:r>
            <a:r>
              <a:rPr lang="it-IT" altLang="it-IT" sz="1300" b="1" i="1" dirty="0" smtClean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28 luglio 2021</a:t>
            </a:r>
            <a:endParaRPr lang="it-IT" altLang="it-IT" sz="1300" b="1" i="1" dirty="0">
              <a:solidFill>
                <a:srgbClr val="002060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10" name="Text Box 6">
            <a:extLst>
              <a:ext uri="{FF2B5EF4-FFF2-40B4-BE49-F238E27FC236}">
                <a16:creationId xmlns:a16="http://schemas.microsoft.com/office/drawing/2014/main" id="{751B9926-D1F3-4C6A-85FB-BDD13ED80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161" y="6330206"/>
            <a:ext cx="3725937" cy="28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3988" tIns="41994" rIns="83988" bIns="41994">
            <a:spAutoFit/>
          </a:bodyPr>
          <a:lstStyle>
            <a:lvl1pPr defTabSz="83978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83978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8397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8397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83978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1300" b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 </a:t>
            </a:r>
            <a:r>
              <a:rPr lang="it-IT" altLang="it-IT" sz="1300" b="1" i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Direzione Regionale Friuli Venezia Giulia</a:t>
            </a: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712640" y="373696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304704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400" b="1" i="0" u="none" strike="noStrike" cap="none" normalizeH="0" baseline="0" smtClean="0">
              <a:ln>
                <a:noFill/>
              </a:ln>
              <a:solidFill>
                <a:srgbClr val="365F91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8" name="Diagramma 7"/>
          <p:cNvGraphicFramePr/>
          <p:nvPr>
            <p:extLst>
              <p:ext uri="{D42A27DB-BD31-4B8C-83A1-F6EECF244321}">
                <p14:modId xmlns:p14="http://schemas.microsoft.com/office/powerpoint/2010/main" val="3449834471"/>
              </p:ext>
            </p:extLst>
          </p:nvPr>
        </p:nvGraphicFramePr>
        <p:xfrm>
          <a:off x="807207" y="188640"/>
          <a:ext cx="8424936" cy="52244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Casella di testo 4"/>
          <p:cNvSpPr txBox="1"/>
          <p:nvPr/>
        </p:nvSpPr>
        <p:spPr>
          <a:xfrm>
            <a:off x="1075433" y="5397074"/>
            <a:ext cx="8156710" cy="410882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457200" algn="ctr">
              <a:lnSpc>
                <a:spcPct val="115000"/>
              </a:lnSpc>
              <a:spcAft>
                <a:spcPts val="1000"/>
              </a:spcAft>
            </a:pPr>
            <a:r>
              <a:rPr lang="it-IT" sz="1800" b="1">
                <a:ln>
                  <a:noFill/>
                </a:ln>
                <a:gradFill>
                  <a:gsLst>
                    <a:gs pos="0">
                      <a:srgbClr val="FC7B79"/>
                    </a:gs>
                    <a:gs pos="75000">
                      <a:srgbClr val="CF2C28"/>
                    </a:gs>
                    <a:gs pos="100000">
                      <a:srgbClr val="C90000"/>
                    </a:gs>
                  </a:gsLst>
                  <a:lin ang="5400000" scaled="0"/>
                </a:gradFill>
                <a:effectLst>
                  <a:outerShdw blurRad="50800" dist="39002" dir="5460000" algn="tl">
                    <a:srgbClr val="000000">
                      <a:alpha val="38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Risposta vincolante limitatamente al richiedente e all’oggetto dell’istanza </a:t>
            </a:r>
            <a:endParaRPr lang="it-IT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9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5019675" y="5845175"/>
            <a:ext cx="3603625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988" tIns="41994" rIns="83988" bIns="41994">
            <a:spAutoFit/>
          </a:bodyPr>
          <a:lstStyle>
            <a:lvl1pPr defTabSz="83978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83978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8397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8397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83978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it-IT" altLang="it-IT" sz="1700"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6357503" y="6330206"/>
            <a:ext cx="3265115" cy="28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3988" tIns="41994" rIns="83988" bIns="41994">
            <a:spAutoFit/>
          </a:bodyPr>
          <a:lstStyle>
            <a:lvl1pPr defTabSz="83978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83978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8397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8397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83978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it-IT" altLang="it-IT" sz="1300" b="1" i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Trieste, </a:t>
            </a:r>
            <a:r>
              <a:rPr lang="it-IT" altLang="it-IT" sz="1300" b="1" i="1" dirty="0" smtClean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28 luglio 2021</a:t>
            </a:r>
            <a:endParaRPr lang="it-IT" altLang="it-IT" sz="1300" b="1" i="1" dirty="0">
              <a:solidFill>
                <a:srgbClr val="002060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10" name="Text Box 6">
            <a:extLst>
              <a:ext uri="{FF2B5EF4-FFF2-40B4-BE49-F238E27FC236}">
                <a16:creationId xmlns:a16="http://schemas.microsoft.com/office/drawing/2014/main" id="{751B9926-D1F3-4C6A-85FB-BDD13ED80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161" y="6330206"/>
            <a:ext cx="3725937" cy="28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3988" tIns="41994" rIns="83988" bIns="41994">
            <a:spAutoFit/>
          </a:bodyPr>
          <a:lstStyle>
            <a:lvl1pPr defTabSz="83978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83978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8397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8397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83978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1300" b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 </a:t>
            </a:r>
            <a:r>
              <a:rPr lang="it-IT" altLang="it-IT" sz="1300" b="1" i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Direzione Regionale Friuli Venezia Giulia</a:t>
            </a:r>
          </a:p>
        </p:txBody>
      </p:sp>
      <p:sp>
        <p:nvSpPr>
          <p:cNvPr id="9" name="Titolo 1"/>
          <p:cNvSpPr txBox="1">
            <a:spLocks/>
          </p:cNvSpPr>
          <p:nvPr/>
        </p:nvSpPr>
        <p:spPr>
          <a:xfrm>
            <a:off x="874042" y="1379842"/>
            <a:ext cx="8291264" cy="608998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9pPr>
          </a:lstStyle>
          <a:p>
            <a:r>
              <a:rPr lang="it-IT" sz="2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Interventi trainanti e interventi trainati</a:t>
            </a:r>
            <a:endParaRPr lang="it-IT" sz="1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olo 1"/>
          <p:cNvSpPr txBox="1">
            <a:spLocks/>
          </p:cNvSpPr>
          <p:nvPr/>
        </p:nvSpPr>
        <p:spPr>
          <a:xfrm>
            <a:off x="629395" y="1945084"/>
            <a:ext cx="9073008" cy="3900091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9pPr>
          </a:lstStyle>
          <a:p>
            <a:pPr algn="just"/>
            <a:r>
              <a:rPr lang="it-IT" sz="1800" dirty="0" smtClean="0"/>
              <a:t>Intervento antisismico (trainante)</a:t>
            </a:r>
            <a:endParaRPr lang="it-IT" sz="1800" dirty="0"/>
          </a:p>
          <a:p>
            <a:pPr algn="just"/>
            <a:endParaRPr lang="it-IT" sz="1800" dirty="0"/>
          </a:p>
          <a:p>
            <a:pPr algn="just">
              <a:lnSpc>
                <a:spcPct val="150000"/>
              </a:lnSpc>
              <a:spcAft>
                <a:spcPts val="1200"/>
              </a:spcAft>
            </a:pPr>
            <a:endParaRPr lang="it-IT" sz="2400" kern="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itolo 1"/>
          <p:cNvSpPr txBox="1">
            <a:spLocks/>
          </p:cNvSpPr>
          <p:nvPr/>
        </p:nvSpPr>
        <p:spPr>
          <a:xfrm>
            <a:off x="336946" y="476672"/>
            <a:ext cx="9365457" cy="749927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9pPr>
          </a:lstStyle>
          <a:p>
            <a:pPr>
              <a:lnSpc>
                <a:spcPct val="130000"/>
              </a:lnSpc>
            </a:pPr>
            <a:r>
              <a:rPr lang="it-IT" sz="1800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AMBITO OGGETTIVO</a:t>
            </a:r>
            <a:endParaRPr lang="it-IT" sz="1800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Freccia in giù 1"/>
          <p:cNvSpPr/>
          <p:nvPr/>
        </p:nvSpPr>
        <p:spPr bwMode="auto">
          <a:xfrm>
            <a:off x="4592960" y="2564904"/>
            <a:ext cx="864096" cy="792088"/>
          </a:xfrm>
          <a:prstGeom prst="downArrow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0962" tIns="39688" rIns="80962" bIns="3968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Rettangolo arrotondato 2"/>
          <p:cNvSpPr/>
          <p:nvPr/>
        </p:nvSpPr>
        <p:spPr bwMode="auto">
          <a:xfrm>
            <a:off x="2535230" y="3518059"/>
            <a:ext cx="5148000" cy="6840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0962" tIns="39688" rIns="80962" bIns="3968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Impianto fotovoltaico (intervento trainato)</a:t>
            </a:r>
          </a:p>
        </p:txBody>
      </p:sp>
      <p:sp>
        <p:nvSpPr>
          <p:cNvPr id="11" name="Più 10"/>
          <p:cNvSpPr/>
          <p:nvPr/>
        </p:nvSpPr>
        <p:spPr bwMode="auto">
          <a:xfrm>
            <a:off x="2360712" y="4546106"/>
            <a:ext cx="914400" cy="914400"/>
          </a:xfrm>
          <a:prstGeom prst="mathPlus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80962" tIns="39688" rIns="80962" bIns="39688" numCol="1" rtlCol="0" anchor="t" anchorCtr="0" compatLnSpc="1">
            <a:prstTxWarp prst="textNoShape">
              <a:avLst/>
            </a:prstTxWarp>
            <a:spAutoFit/>
          </a:bodyPr>
          <a:lstStyle>
            <a:defPPr>
              <a:defRPr lang="it-IT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Rettangolo arrotondato 13"/>
          <p:cNvSpPr/>
          <p:nvPr/>
        </p:nvSpPr>
        <p:spPr bwMode="auto">
          <a:xfrm>
            <a:off x="3584848" y="4578422"/>
            <a:ext cx="4752528" cy="1008079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80962" tIns="39688" rIns="80962" bIns="39688" numCol="1" rtlCol="0" anchor="t" anchorCtr="0" compatLnSpc="1">
            <a:prstTxWarp prst="textNoShape">
              <a:avLst/>
            </a:prstTxWarp>
            <a:spAutoFit/>
          </a:bodyPr>
          <a:lstStyle>
            <a:defPPr>
              <a:defRPr lang="it-IT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800" i="0" u="none" strike="noStrike" normalizeH="0" baseline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itchFamily="34" charset="0"/>
              </a:rPr>
              <a:t>Installazione contestuale o successiva sistemi di accumulo integrati con impianto fotovoltaico</a:t>
            </a:r>
          </a:p>
        </p:txBody>
      </p:sp>
    </p:spTree>
    <p:extLst>
      <p:ext uri="{BB962C8B-B14F-4D97-AF65-F5344CB8AC3E}">
        <p14:creationId xmlns:p14="http://schemas.microsoft.com/office/powerpoint/2010/main" val="1569030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5019675" y="5845175"/>
            <a:ext cx="3603625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988" tIns="41994" rIns="83988" bIns="41994">
            <a:spAutoFit/>
          </a:bodyPr>
          <a:lstStyle>
            <a:lvl1pPr defTabSz="83978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83978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8397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8397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83978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it-IT" altLang="it-IT" sz="1700"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6357503" y="6330206"/>
            <a:ext cx="3265115" cy="28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3988" tIns="41994" rIns="83988" bIns="41994">
            <a:spAutoFit/>
          </a:bodyPr>
          <a:lstStyle>
            <a:lvl1pPr defTabSz="83978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83978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8397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8397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83978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it-IT" altLang="it-IT" sz="1300" b="1" i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Trieste, </a:t>
            </a:r>
            <a:r>
              <a:rPr lang="it-IT" altLang="it-IT" sz="1300" b="1" i="1" dirty="0" smtClean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28 luglio 2021</a:t>
            </a:r>
            <a:endParaRPr lang="it-IT" altLang="it-IT" sz="1300" b="1" i="1" dirty="0">
              <a:solidFill>
                <a:srgbClr val="002060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10" name="Text Box 6">
            <a:extLst>
              <a:ext uri="{FF2B5EF4-FFF2-40B4-BE49-F238E27FC236}">
                <a16:creationId xmlns:a16="http://schemas.microsoft.com/office/drawing/2014/main" id="{751B9926-D1F3-4C6A-85FB-BDD13ED80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161" y="6330206"/>
            <a:ext cx="3725937" cy="28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3988" tIns="41994" rIns="83988" bIns="41994">
            <a:spAutoFit/>
          </a:bodyPr>
          <a:lstStyle>
            <a:lvl1pPr defTabSz="83978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83978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8397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8397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83978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1300" b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 </a:t>
            </a:r>
            <a:r>
              <a:rPr lang="it-IT" altLang="it-IT" sz="1300" b="1" i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Direzione Regionale Friuli Venezia Giulia</a:t>
            </a:r>
          </a:p>
        </p:txBody>
      </p:sp>
      <p:sp>
        <p:nvSpPr>
          <p:cNvPr id="9" name="Titolo 1"/>
          <p:cNvSpPr txBox="1">
            <a:spLocks/>
          </p:cNvSpPr>
          <p:nvPr/>
        </p:nvSpPr>
        <p:spPr>
          <a:xfrm>
            <a:off x="874042" y="1379842"/>
            <a:ext cx="8291264" cy="608998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9pPr>
          </a:lstStyle>
          <a:p>
            <a:r>
              <a:rPr lang="it-IT" sz="2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Interventi trainanti e interventi trainati</a:t>
            </a:r>
            <a:endParaRPr lang="it-IT" sz="1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olo 1"/>
          <p:cNvSpPr txBox="1">
            <a:spLocks/>
          </p:cNvSpPr>
          <p:nvPr/>
        </p:nvSpPr>
        <p:spPr>
          <a:xfrm>
            <a:off x="483170" y="1667874"/>
            <a:ext cx="9073008" cy="3900091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9pPr>
          </a:lstStyle>
          <a:p>
            <a:pPr algn="just">
              <a:lnSpc>
                <a:spcPct val="150000"/>
              </a:lnSpc>
              <a:spcAft>
                <a:spcPts val="1200"/>
              </a:spcAft>
            </a:pPr>
            <a:r>
              <a:rPr lang="it-IT" sz="2000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Art. 119, </a:t>
            </a:r>
            <a:r>
              <a:rPr lang="it-IT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commi 2, 5, 6 e 8 - </a:t>
            </a:r>
            <a:r>
              <a:rPr lang="it-IT" sz="2400" kern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Interventi trainati</a:t>
            </a:r>
          </a:p>
          <a:p>
            <a:pPr algn="just">
              <a:lnSpc>
                <a:spcPct val="150000"/>
              </a:lnSpc>
              <a:spcAft>
                <a:spcPts val="1200"/>
              </a:spcAft>
            </a:pPr>
            <a:r>
              <a:rPr lang="it-IT" sz="1800" u="sng" dirty="0" smtClean="0"/>
              <a:t>L'applicazione </a:t>
            </a:r>
            <a:r>
              <a:rPr lang="it-IT" sz="1800" u="sng" dirty="0"/>
              <a:t>della maggiore aliquota è subordinata alla condizione che gli </a:t>
            </a:r>
            <a:r>
              <a:rPr lang="it-IT" sz="1800" u="sng" dirty="0" smtClean="0"/>
              <a:t>interventi trainati siano </a:t>
            </a:r>
            <a:r>
              <a:rPr lang="it-IT" sz="1800" u="sng" dirty="0"/>
              <a:t>eseguiti congiuntamente con almeno uno degli interventi </a:t>
            </a:r>
            <a:r>
              <a:rPr lang="it-IT" sz="1800" u="sng" dirty="0" smtClean="0"/>
              <a:t>«trainanti»</a:t>
            </a:r>
          </a:p>
          <a:p>
            <a:pPr algn="just">
              <a:lnSpc>
                <a:spcPct val="150000"/>
              </a:lnSpc>
              <a:spcAft>
                <a:spcPts val="1200"/>
              </a:spcAft>
            </a:pPr>
            <a:endParaRPr lang="it-IT" sz="1800" dirty="0" smtClean="0"/>
          </a:p>
          <a:p>
            <a:pPr algn="just">
              <a:lnSpc>
                <a:spcPct val="150000"/>
              </a:lnSpc>
              <a:spcAft>
                <a:spcPts val="1200"/>
              </a:spcAft>
            </a:pPr>
            <a:r>
              <a:rPr lang="it-IT" sz="1800" dirty="0" smtClean="0">
                <a:solidFill>
                  <a:srgbClr val="002060"/>
                </a:solidFill>
              </a:rPr>
              <a:t>sempreché assicurino il </a:t>
            </a:r>
            <a:r>
              <a:rPr lang="it-IT" sz="1800" dirty="0">
                <a:solidFill>
                  <a:srgbClr val="002060"/>
                </a:solidFill>
              </a:rPr>
              <a:t>miglioramento di due classi energetiche </a:t>
            </a:r>
            <a:r>
              <a:rPr lang="it-IT" sz="1800" dirty="0" smtClean="0">
                <a:solidFill>
                  <a:srgbClr val="002060"/>
                </a:solidFill>
              </a:rPr>
              <a:t>oppure </a:t>
            </a:r>
            <a:r>
              <a:rPr lang="it-IT" sz="1800" dirty="0">
                <a:solidFill>
                  <a:srgbClr val="002060"/>
                </a:solidFill>
              </a:rPr>
              <a:t>il conseguimento della classe energetica più alta e a condizione che gli interventi siano effettivamente conclusi</a:t>
            </a:r>
          </a:p>
          <a:p>
            <a:pPr algn="just">
              <a:lnSpc>
                <a:spcPct val="150000"/>
              </a:lnSpc>
              <a:spcAft>
                <a:spcPts val="1200"/>
              </a:spcAft>
            </a:pPr>
            <a:r>
              <a:rPr lang="it-IT" sz="2400" kern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3" name="Titolo 1"/>
          <p:cNvSpPr txBox="1">
            <a:spLocks/>
          </p:cNvSpPr>
          <p:nvPr/>
        </p:nvSpPr>
        <p:spPr>
          <a:xfrm>
            <a:off x="336946" y="476672"/>
            <a:ext cx="9365457" cy="749927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9pPr>
          </a:lstStyle>
          <a:p>
            <a:pPr>
              <a:lnSpc>
                <a:spcPct val="130000"/>
              </a:lnSpc>
            </a:pPr>
            <a:r>
              <a:rPr lang="it-IT" sz="1800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AMBITO OGGETTIVO</a:t>
            </a:r>
            <a:endParaRPr lang="it-IT" sz="1800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reccia in giù 2"/>
          <p:cNvSpPr/>
          <p:nvPr/>
        </p:nvSpPr>
        <p:spPr bwMode="auto">
          <a:xfrm>
            <a:off x="4376936" y="4005064"/>
            <a:ext cx="642739" cy="360040"/>
          </a:xfrm>
          <a:prstGeom prst="downArrow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0962" tIns="39688" rIns="80962" bIns="3968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698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5019675" y="5845175"/>
            <a:ext cx="3603625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988" tIns="41994" rIns="83988" bIns="41994">
            <a:spAutoFit/>
          </a:bodyPr>
          <a:lstStyle>
            <a:lvl1pPr defTabSz="83978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83978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8397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8397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83978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it-IT" altLang="it-IT" sz="1700"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6357503" y="6330206"/>
            <a:ext cx="3265115" cy="28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3988" tIns="41994" rIns="83988" bIns="41994">
            <a:spAutoFit/>
          </a:bodyPr>
          <a:lstStyle>
            <a:lvl1pPr defTabSz="83978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83978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8397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8397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83978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it-IT" altLang="it-IT" sz="1300" b="1" i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Trieste, </a:t>
            </a:r>
            <a:r>
              <a:rPr lang="it-IT" altLang="it-IT" sz="1300" b="1" i="1" dirty="0" smtClean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28 luglio 2021</a:t>
            </a:r>
            <a:endParaRPr lang="it-IT" altLang="it-IT" sz="1300" b="1" i="1" dirty="0">
              <a:solidFill>
                <a:srgbClr val="002060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10" name="Text Box 6">
            <a:extLst>
              <a:ext uri="{FF2B5EF4-FFF2-40B4-BE49-F238E27FC236}">
                <a16:creationId xmlns:a16="http://schemas.microsoft.com/office/drawing/2014/main" id="{751B9926-D1F3-4C6A-85FB-BDD13ED80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161" y="6330206"/>
            <a:ext cx="3725937" cy="28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3988" tIns="41994" rIns="83988" bIns="41994">
            <a:spAutoFit/>
          </a:bodyPr>
          <a:lstStyle>
            <a:lvl1pPr defTabSz="83978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83978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8397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8397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83978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1300" b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 </a:t>
            </a:r>
            <a:r>
              <a:rPr lang="it-IT" altLang="it-IT" sz="1300" b="1" i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Direzione Regionale Friuli Venezia Giulia</a:t>
            </a:r>
          </a:p>
        </p:txBody>
      </p:sp>
      <p:sp>
        <p:nvSpPr>
          <p:cNvPr id="9" name="Titolo 1"/>
          <p:cNvSpPr txBox="1">
            <a:spLocks/>
          </p:cNvSpPr>
          <p:nvPr/>
        </p:nvSpPr>
        <p:spPr>
          <a:xfrm>
            <a:off x="874042" y="1379842"/>
            <a:ext cx="8291264" cy="608998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9pPr>
          </a:lstStyle>
          <a:p>
            <a:r>
              <a:rPr lang="it-IT" sz="2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Interventi trainanti e interventi trainati</a:t>
            </a:r>
            <a:endParaRPr lang="it-IT" sz="1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olo 1"/>
          <p:cNvSpPr txBox="1">
            <a:spLocks/>
          </p:cNvSpPr>
          <p:nvPr/>
        </p:nvSpPr>
        <p:spPr>
          <a:xfrm>
            <a:off x="629395" y="1945084"/>
            <a:ext cx="9073008" cy="3900091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9pPr>
          </a:lstStyle>
          <a:p>
            <a:pPr algn="just"/>
            <a:endParaRPr lang="it-IT" sz="1800" dirty="0"/>
          </a:p>
          <a:p>
            <a:pPr algn="just"/>
            <a:r>
              <a:rPr lang="it-IT" sz="1800" dirty="0"/>
              <a:t>Il miglioramento delle classi energetiche deve essere dimostrato con </a:t>
            </a:r>
            <a:r>
              <a:rPr lang="it-IT" sz="1800" dirty="0" smtClean="0"/>
              <a:t>A.P.E., </a:t>
            </a:r>
            <a:r>
              <a:rPr lang="it-IT" sz="1800" i="1" dirty="0"/>
              <a:t>ante e post</a:t>
            </a:r>
            <a:r>
              <a:rPr lang="it-IT" sz="1800" dirty="0"/>
              <a:t> intervento, rilasciato da un tecnico abilitato nella forma della dichiarazione </a:t>
            </a:r>
            <a:r>
              <a:rPr lang="it-IT" sz="1800" dirty="0" smtClean="0"/>
              <a:t>asseverata</a:t>
            </a:r>
            <a:endParaRPr lang="it-IT" sz="1800" dirty="0"/>
          </a:p>
          <a:p>
            <a:pPr algn="just"/>
            <a:endParaRPr lang="it-IT" sz="1800" dirty="0"/>
          </a:p>
          <a:p>
            <a:pPr algn="just"/>
            <a:r>
              <a:rPr lang="it-IT" sz="2400" dirty="0">
                <a:solidFill>
                  <a:srgbClr val="002060"/>
                </a:solidFill>
              </a:rPr>
              <a:t>Ai fini dell’applicazione della detrazione del 110 per cento è necessario</a:t>
            </a:r>
          </a:p>
          <a:p>
            <a:pPr marL="285750" indent="-285750" algn="just">
              <a:buFontTx/>
              <a:buChar char="-"/>
            </a:pPr>
            <a:r>
              <a:rPr lang="it-IT" sz="2400" dirty="0"/>
              <a:t>Il rispetto dei requisiti minimi previsti dai decreti di cui </a:t>
            </a:r>
            <a:r>
              <a:rPr lang="it-IT" sz="2400" dirty="0" smtClean="0"/>
              <a:t>all’articolo 14, </a:t>
            </a:r>
            <a:r>
              <a:rPr lang="it-IT" sz="2400" dirty="0"/>
              <a:t>comma </a:t>
            </a:r>
            <a:r>
              <a:rPr lang="it-IT" sz="2400" dirty="0" smtClean="0"/>
              <a:t>3-</a:t>
            </a:r>
            <a:r>
              <a:rPr lang="it-IT" sz="2400" i="1" dirty="0" smtClean="0"/>
              <a:t>ter, </a:t>
            </a:r>
            <a:r>
              <a:rPr lang="it-IT" sz="2400" dirty="0" smtClean="0"/>
              <a:t>del </a:t>
            </a:r>
            <a:r>
              <a:rPr lang="it-IT" sz="2400" dirty="0"/>
              <a:t>DL n. 63 del 2013 </a:t>
            </a:r>
          </a:p>
          <a:p>
            <a:pPr algn="just">
              <a:lnSpc>
                <a:spcPct val="150000"/>
              </a:lnSpc>
              <a:spcAft>
                <a:spcPts val="1200"/>
              </a:spcAft>
            </a:pPr>
            <a:endParaRPr lang="it-IT" sz="2400" kern="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itolo 1"/>
          <p:cNvSpPr txBox="1">
            <a:spLocks/>
          </p:cNvSpPr>
          <p:nvPr/>
        </p:nvSpPr>
        <p:spPr>
          <a:xfrm>
            <a:off x="336946" y="476672"/>
            <a:ext cx="9365457" cy="749927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9pPr>
          </a:lstStyle>
          <a:p>
            <a:pPr>
              <a:lnSpc>
                <a:spcPct val="130000"/>
              </a:lnSpc>
            </a:pPr>
            <a:r>
              <a:rPr lang="it-IT" sz="1800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AMBITO OGGETTIVO</a:t>
            </a:r>
            <a:endParaRPr lang="it-IT" sz="1800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974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5019675" y="5845175"/>
            <a:ext cx="3603625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988" tIns="41994" rIns="83988" bIns="41994">
            <a:spAutoFit/>
          </a:bodyPr>
          <a:lstStyle>
            <a:lvl1pPr defTabSz="83978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83978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8397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8397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83978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it-IT" altLang="it-IT" sz="1700"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6357503" y="6330206"/>
            <a:ext cx="3265115" cy="28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3988" tIns="41994" rIns="83988" bIns="41994">
            <a:spAutoFit/>
          </a:bodyPr>
          <a:lstStyle>
            <a:lvl1pPr defTabSz="83978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83978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8397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8397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83978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it-IT" altLang="it-IT" sz="1300" b="1" i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Trieste, </a:t>
            </a:r>
            <a:r>
              <a:rPr lang="it-IT" altLang="it-IT" sz="1300" b="1" i="1" dirty="0" smtClean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28 luglio 2021</a:t>
            </a:r>
            <a:endParaRPr lang="it-IT" altLang="it-IT" sz="1300" b="1" i="1" dirty="0">
              <a:solidFill>
                <a:srgbClr val="002060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10" name="Text Box 6">
            <a:extLst>
              <a:ext uri="{FF2B5EF4-FFF2-40B4-BE49-F238E27FC236}">
                <a16:creationId xmlns:a16="http://schemas.microsoft.com/office/drawing/2014/main" id="{751B9926-D1F3-4C6A-85FB-BDD13ED80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161" y="6330206"/>
            <a:ext cx="3725937" cy="28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3988" tIns="41994" rIns="83988" bIns="41994">
            <a:spAutoFit/>
          </a:bodyPr>
          <a:lstStyle>
            <a:lvl1pPr defTabSz="83978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83978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8397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8397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83978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1300" b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 </a:t>
            </a:r>
            <a:r>
              <a:rPr lang="it-IT" altLang="it-IT" sz="1300" b="1" i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Direzione Regionale Friuli Venezia Giulia</a:t>
            </a:r>
          </a:p>
        </p:txBody>
      </p:sp>
      <p:sp>
        <p:nvSpPr>
          <p:cNvPr id="9" name="Titolo 1"/>
          <p:cNvSpPr txBox="1">
            <a:spLocks/>
          </p:cNvSpPr>
          <p:nvPr/>
        </p:nvSpPr>
        <p:spPr>
          <a:xfrm>
            <a:off x="874042" y="1379842"/>
            <a:ext cx="8291264" cy="608998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9pPr>
          </a:lstStyle>
          <a:p>
            <a:r>
              <a:rPr lang="it-IT" sz="2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ART. 119, </a:t>
            </a:r>
            <a:r>
              <a:rPr lang="it-IT" sz="2400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COMMA 13</a:t>
            </a:r>
            <a:endParaRPr lang="it-IT" sz="1600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olo 1"/>
          <p:cNvSpPr txBox="1">
            <a:spLocks/>
          </p:cNvSpPr>
          <p:nvPr/>
        </p:nvSpPr>
        <p:spPr>
          <a:xfrm>
            <a:off x="629395" y="1945084"/>
            <a:ext cx="9073008" cy="3900091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9pPr>
          </a:lstStyle>
          <a:p>
            <a:pPr algn="just"/>
            <a:r>
              <a:rPr lang="it-IT" sz="1800" dirty="0" smtClean="0"/>
              <a:t>per gli interventi di cui ai commi </a:t>
            </a:r>
            <a:r>
              <a:rPr lang="it-IT" sz="1800" dirty="0" smtClean="0">
                <a:solidFill>
                  <a:srgbClr val="002060"/>
                </a:solidFill>
              </a:rPr>
              <a:t>1, 2, 3 e 4 </a:t>
            </a:r>
            <a:r>
              <a:rPr lang="it-IT" sz="1800" dirty="0" smtClean="0"/>
              <a:t>«</a:t>
            </a:r>
            <a:r>
              <a:rPr lang="it-IT" sz="1800" i="1" dirty="0" smtClean="0"/>
              <a:t>Ai fini della detrazione del 110 per cento di cui al presente articolo e dell’opzione per la cessione o per lo sconto di cui all’articolo 121</a:t>
            </a:r>
            <a:r>
              <a:rPr lang="it-IT" sz="1800" dirty="0" smtClean="0"/>
              <a:t>» è necessario</a:t>
            </a:r>
          </a:p>
          <a:p>
            <a:pPr algn="just"/>
            <a:endParaRPr lang="it-IT" sz="180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it-IT" sz="1800" dirty="0" smtClean="0">
                <a:solidFill>
                  <a:srgbClr val="002060"/>
                </a:solidFill>
              </a:rPr>
              <a:t>acquisire l’asseverazione del rispetto dei requisiti tecnici degli interventi effettuati,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it-IT" sz="1800" dirty="0" smtClean="0">
                <a:solidFill>
                  <a:srgbClr val="002060"/>
                </a:solidFill>
              </a:rPr>
              <a:t>la congruità delle spese sostenute in relazione agli interventi agevolati</a:t>
            </a:r>
          </a:p>
          <a:p>
            <a:pPr algn="just">
              <a:lnSpc>
                <a:spcPct val="150000"/>
              </a:lnSpc>
              <a:spcAft>
                <a:spcPts val="1200"/>
              </a:spcAft>
            </a:pPr>
            <a:endParaRPr lang="it-IT" sz="2400" kern="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itolo 1"/>
          <p:cNvSpPr txBox="1">
            <a:spLocks/>
          </p:cNvSpPr>
          <p:nvPr/>
        </p:nvSpPr>
        <p:spPr>
          <a:xfrm>
            <a:off x="336946" y="476672"/>
            <a:ext cx="9365457" cy="749927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9pPr>
          </a:lstStyle>
          <a:p>
            <a:pPr>
              <a:lnSpc>
                <a:spcPct val="130000"/>
              </a:lnSpc>
            </a:pPr>
            <a:r>
              <a:rPr lang="it-IT" sz="1800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REQUISITI</a:t>
            </a:r>
            <a:endParaRPr lang="it-IT" sz="1800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38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5019675" y="5845175"/>
            <a:ext cx="3603625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988" tIns="41994" rIns="83988" bIns="41994">
            <a:spAutoFit/>
          </a:bodyPr>
          <a:lstStyle>
            <a:lvl1pPr defTabSz="83978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83978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8397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8397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83978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it-IT" altLang="it-IT" sz="1700"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6357503" y="6330206"/>
            <a:ext cx="3265115" cy="28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3988" tIns="41994" rIns="83988" bIns="41994">
            <a:spAutoFit/>
          </a:bodyPr>
          <a:lstStyle>
            <a:lvl1pPr defTabSz="83978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83978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8397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8397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83978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it-IT" altLang="it-IT" sz="1300" b="1" i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Trieste, </a:t>
            </a:r>
            <a:r>
              <a:rPr lang="it-IT" altLang="it-IT" sz="1300" b="1" i="1" dirty="0" smtClean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28 luglio 2021</a:t>
            </a:r>
            <a:endParaRPr lang="it-IT" altLang="it-IT" sz="1300" b="1" i="1" dirty="0">
              <a:solidFill>
                <a:srgbClr val="002060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10" name="Text Box 6">
            <a:extLst>
              <a:ext uri="{FF2B5EF4-FFF2-40B4-BE49-F238E27FC236}">
                <a16:creationId xmlns:a16="http://schemas.microsoft.com/office/drawing/2014/main" id="{751B9926-D1F3-4C6A-85FB-BDD13ED80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161" y="6330206"/>
            <a:ext cx="3725937" cy="28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3988" tIns="41994" rIns="83988" bIns="41994">
            <a:spAutoFit/>
          </a:bodyPr>
          <a:lstStyle>
            <a:lvl1pPr defTabSz="83978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83978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8397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8397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83978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1300" b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 </a:t>
            </a:r>
            <a:r>
              <a:rPr lang="it-IT" altLang="it-IT" sz="1300" b="1" i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Direzione Regionale Friuli Venezia Giulia</a:t>
            </a:r>
          </a:p>
        </p:txBody>
      </p:sp>
      <p:sp>
        <p:nvSpPr>
          <p:cNvPr id="9" name="Titolo 1"/>
          <p:cNvSpPr txBox="1">
            <a:spLocks/>
          </p:cNvSpPr>
          <p:nvPr/>
        </p:nvSpPr>
        <p:spPr>
          <a:xfrm>
            <a:off x="874042" y="1379842"/>
            <a:ext cx="8291264" cy="608998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9pPr>
          </a:lstStyle>
          <a:p>
            <a:r>
              <a:rPr lang="it-IT" sz="2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ART. 119, </a:t>
            </a:r>
            <a:r>
              <a:rPr lang="it-IT" sz="2400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COMMA 13</a:t>
            </a:r>
            <a:endParaRPr lang="it-IT" sz="1600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olo 1"/>
          <p:cNvSpPr txBox="1">
            <a:spLocks/>
          </p:cNvSpPr>
          <p:nvPr/>
        </p:nvSpPr>
        <p:spPr>
          <a:xfrm>
            <a:off x="656590" y="1945084"/>
            <a:ext cx="9073008" cy="3900091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9pPr>
          </a:lstStyle>
          <a:p>
            <a:pPr algn="just"/>
            <a:r>
              <a:rPr lang="it-IT" sz="1800" dirty="0" smtClean="0"/>
              <a:t>Caratteristiche tecniche che gli interventi devono avere ai fini del </a:t>
            </a:r>
            <a:r>
              <a:rPr lang="it-IT" sz="1800" i="1" dirty="0" smtClean="0"/>
              <a:t>Superbonus</a:t>
            </a:r>
            <a:r>
              <a:rPr lang="it-IT" sz="1800" dirty="0"/>
              <a:t>:</a:t>
            </a:r>
            <a:endParaRPr lang="it-IT" sz="1800" dirty="0" smtClean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it-IT" sz="1800" dirty="0" smtClean="0"/>
              <a:t>interventi di riqualificazione energetica </a:t>
            </a:r>
          </a:p>
          <a:p>
            <a:pPr algn="just"/>
            <a:endParaRPr lang="it-IT" sz="1800" dirty="0" smtClean="0"/>
          </a:p>
          <a:p>
            <a:pPr algn="just"/>
            <a:r>
              <a:rPr lang="it-IT" sz="1800" dirty="0" smtClean="0">
                <a:solidFill>
                  <a:srgbClr val="002060"/>
                </a:solidFill>
              </a:rPr>
              <a:t>decreto Ministro dello sviluppo Economico (di concerto con il Ministro dell'Economia e delle Finanze, il Ministro dell'Ambiente e della Tutela del Territorio e del Mare ed il Ministro delle Infrastrutture e dei Trasporti) 6 agosto 2020 (cd. “Decreto Requisiti”)</a:t>
            </a:r>
          </a:p>
          <a:p>
            <a:pPr algn="just"/>
            <a:endParaRPr lang="it-IT" sz="1800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it-IT" sz="1800" dirty="0" smtClean="0"/>
              <a:t>interventi antisismici </a:t>
            </a:r>
          </a:p>
          <a:p>
            <a:pPr algn="just"/>
            <a:endParaRPr lang="it-IT" sz="1800" dirty="0" smtClean="0"/>
          </a:p>
          <a:p>
            <a:pPr algn="just"/>
            <a:r>
              <a:rPr lang="it-IT" sz="1800" dirty="0" smtClean="0">
                <a:solidFill>
                  <a:srgbClr val="002060"/>
                </a:solidFill>
              </a:rPr>
              <a:t>decreto del Ministero delle infrastrutture e dei trasporti n. 329 del 6 agosto 2020</a:t>
            </a:r>
            <a:endParaRPr lang="it-IT" dirty="0">
              <a:solidFill>
                <a:srgbClr val="002060"/>
              </a:solidFill>
            </a:endParaRPr>
          </a:p>
          <a:p>
            <a:pPr algn="just">
              <a:lnSpc>
                <a:spcPct val="150000"/>
              </a:lnSpc>
              <a:spcAft>
                <a:spcPts val="1200"/>
              </a:spcAft>
            </a:pPr>
            <a:endParaRPr lang="it-IT" sz="2400" kern="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itolo 1"/>
          <p:cNvSpPr txBox="1">
            <a:spLocks/>
          </p:cNvSpPr>
          <p:nvPr/>
        </p:nvSpPr>
        <p:spPr>
          <a:xfrm>
            <a:off x="336946" y="476672"/>
            <a:ext cx="9365457" cy="749927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9pPr>
          </a:lstStyle>
          <a:p>
            <a:pPr>
              <a:lnSpc>
                <a:spcPct val="130000"/>
              </a:lnSpc>
            </a:pPr>
            <a:r>
              <a:rPr lang="it-IT" sz="1800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REQUISITI</a:t>
            </a:r>
            <a:endParaRPr lang="it-IT" sz="1800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345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5019675" y="5845175"/>
            <a:ext cx="3603625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988" tIns="41994" rIns="83988" bIns="41994">
            <a:spAutoFit/>
          </a:bodyPr>
          <a:lstStyle>
            <a:lvl1pPr defTabSz="83978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83978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8397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8397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83978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it-IT" altLang="it-IT" sz="1700"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6357503" y="6330206"/>
            <a:ext cx="3265115" cy="28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3988" tIns="41994" rIns="83988" bIns="41994">
            <a:spAutoFit/>
          </a:bodyPr>
          <a:lstStyle>
            <a:lvl1pPr defTabSz="83978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83978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8397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8397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83978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it-IT" altLang="it-IT" sz="1300" b="1" i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Trieste, </a:t>
            </a:r>
            <a:r>
              <a:rPr lang="it-IT" altLang="it-IT" sz="1300" b="1" i="1" dirty="0" smtClean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28 luglio 2021</a:t>
            </a:r>
            <a:endParaRPr lang="it-IT" altLang="it-IT" sz="1300" b="1" i="1" dirty="0">
              <a:solidFill>
                <a:srgbClr val="002060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10" name="Text Box 6">
            <a:extLst>
              <a:ext uri="{FF2B5EF4-FFF2-40B4-BE49-F238E27FC236}">
                <a16:creationId xmlns:a16="http://schemas.microsoft.com/office/drawing/2014/main" id="{751B9926-D1F3-4C6A-85FB-BDD13ED80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161" y="6330206"/>
            <a:ext cx="3725937" cy="28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3988" tIns="41994" rIns="83988" bIns="41994">
            <a:spAutoFit/>
          </a:bodyPr>
          <a:lstStyle>
            <a:lvl1pPr defTabSz="83978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83978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8397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8397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83978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1300" b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 </a:t>
            </a:r>
            <a:r>
              <a:rPr lang="it-IT" altLang="it-IT" sz="1300" b="1" i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Direzione Regionale Friuli Venezia Giulia</a:t>
            </a:r>
          </a:p>
        </p:txBody>
      </p:sp>
      <p:sp>
        <p:nvSpPr>
          <p:cNvPr id="9" name="Titolo 1"/>
          <p:cNvSpPr txBox="1">
            <a:spLocks/>
          </p:cNvSpPr>
          <p:nvPr/>
        </p:nvSpPr>
        <p:spPr>
          <a:xfrm>
            <a:off x="874042" y="1379842"/>
            <a:ext cx="8291264" cy="608998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9pPr>
          </a:lstStyle>
          <a:p>
            <a:r>
              <a:rPr lang="it-IT" sz="2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ART. 121</a:t>
            </a:r>
            <a:endParaRPr lang="it-IT" sz="1600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olo 1"/>
          <p:cNvSpPr txBox="1">
            <a:spLocks/>
          </p:cNvSpPr>
          <p:nvPr/>
        </p:nvSpPr>
        <p:spPr>
          <a:xfrm>
            <a:off x="656590" y="1945084"/>
            <a:ext cx="9073008" cy="3900091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9pPr>
          </a:lstStyle>
          <a:p>
            <a:pPr algn="just"/>
            <a:r>
              <a:rPr lang="it-IT" sz="1800" dirty="0" smtClean="0"/>
              <a:t>i </a:t>
            </a:r>
            <a:r>
              <a:rPr lang="it-IT" sz="1800" dirty="0"/>
              <a:t>soggetti che sostengono, negli anni 2020 e 2021, spese </a:t>
            </a:r>
            <a:r>
              <a:rPr lang="it-IT" sz="1800" dirty="0" smtClean="0"/>
              <a:t>per:</a:t>
            </a:r>
          </a:p>
          <a:p>
            <a:pPr algn="just"/>
            <a:endParaRPr lang="it-IT" sz="180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it-IT" sz="1800" dirty="0" smtClean="0">
                <a:solidFill>
                  <a:srgbClr val="002060"/>
                </a:solidFill>
              </a:rPr>
              <a:t>interventi </a:t>
            </a:r>
            <a:r>
              <a:rPr lang="it-IT" sz="1800" dirty="0">
                <a:solidFill>
                  <a:srgbClr val="002060"/>
                </a:solidFill>
              </a:rPr>
              <a:t>di riqualificazione energetica degli </a:t>
            </a:r>
            <a:r>
              <a:rPr lang="it-IT" sz="1800" dirty="0" smtClean="0">
                <a:solidFill>
                  <a:srgbClr val="002060"/>
                </a:solidFill>
              </a:rPr>
              <a:t>edifici</a:t>
            </a:r>
            <a:endParaRPr lang="it-IT" sz="1800" dirty="0" smtClean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it-IT" sz="1800" dirty="0" smtClean="0">
                <a:solidFill>
                  <a:srgbClr val="002060"/>
                </a:solidFill>
              </a:rPr>
              <a:t>per </a:t>
            </a:r>
            <a:r>
              <a:rPr lang="it-IT" sz="1800" dirty="0">
                <a:solidFill>
                  <a:srgbClr val="002060"/>
                </a:solidFill>
              </a:rPr>
              <a:t>taluni interventi di recupero del patrimonio edilizio </a:t>
            </a:r>
            <a:r>
              <a:rPr lang="it-IT" sz="1800" dirty="0" smtClean="0"/>
              <a:t>di </a:t>
            </a:r>
            <a:r>
              <a:rPr lang="it-IT" sz="1800" dirty="0"/>
              <a:t>cui ai citati articoli 14 e 16 </a:t>
            </a:r>
            <a:r>
              <a:rPr lang="it-IT" sz="1800" dirty="0" smtClean="0"/>
              <a:t>DL N. </a:t>
            </a:r>
            <a:r>
              <a:rPr lang="it-IT" sz="1800" dirty="0"/>
              <a:t>63 del 2013, ivi inclusi quelli che accedono al </a:t>
            </a:r>
            <a:r>
              <a:rPr lang="it-IT" sz="1800" i="1" dirty="0"/>
              <a:t>Superbonus</a:t>
            </a:r>
            <a:r>
              <a:rPr lang="it-IT" sz="1800" dirty="0"/>
              <a:t> ai sensi del predetto articolo 119 del decreto </a:t>
            </a:r>
            <a:r>
              <a:rPr lang="it-IT" sz="1800" dirty="0" smtClean="0"/>
              <a:t>Rilancio</a:t>
            </a:r>
            <a:endParaRPr lang="it-IT" sz="1800" dirty="0"/>
          </a:p>
          <a:p>
            <a:pPr algn="just"/>
            <a:endParaRPr lang="it-IT" sz="1800" dirty="0" smtClean="0"/>
          </a:p>
          <a:p>
            <a:pPr algn="just"/>
            <a:r>
              <a:rPr lang="it-IT" sz="1800" dirty="0" smtClean="0"/>
              <a:t>possono optare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800" dirty="0" smtClean="0"/>
              <a:t>per </a:t>
            </a:r>
            <a:r>
              <a:rPr lang="it-IT" sz="1800" dirty="0">
                <a:solidFill>
                  <a:srgbClr val="002060"/>
                </a:solidFill>
              </a:rPr>
              <a:t>un contributo,</a:t>
            </a:r>
            <a:r>
              <a:rPr lang="it-IT" sz="1800" dirty="0"/>
              <a:t> sotto forma di sconto sul corrispettivo dovuto fino a un importo massimo pari al corrispettivo </a:t>
            </a:r>
            <a:r>
              <a:rPr lang="it-IT" sz="1800" dirty="0" smtClean="0"/>
              <a:t>stesso</a:t>
            </a:r>
            <a:r>
              <a:rPr lang="it-IT" sz="1800" dirty="0"/>
              <a:t> </a:t>
            </a:r>
            <a:r>
              <a:rPr lang="it-IT" sz="1800" dirty="0" smtClean="0"/>
              <a:t>(cd</a:t>
            </a:r>
            <a:r>
              <a:rPr lang="it-IT" sz="1800" dirty="0"/>
              <a:t>. sconto in fattura</a:t>
            </a:r>
            <a:r>
              <a:rPr lang="it-IT" sz="1800" dirty="0" smtClean="0"/>
              <a:t>)</a:t>
            </a:r>
            <a:endParaRPr lang="it-IT" sz="1800" dirty="0"/>
          </a:p>
          <a:p>
            <a:pPr algn="just">
              <a:lnSpc>
                <a:spcPct val="150000"/>
              </a:lnSpc>
              <a:spcAft>
                <a:spcPts val="1200"/>
              </a:spcAft>
            </a:pPr>
            <a:endParaRPr lang="it-IT" sz="2400" kern="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itolo 1"/>
          <p:cNvSpPr txBox="1">
            <a:spLocks/>
          </p:cNvSpPr>
          <p:nvPr/>
        </p:nvSpPr>
        <p:spPr>
          <a:xfrm>
            <a:off x="336946" y="476672"/>
            <a:ext cx="9365457" cy="749927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9pPr>
          </a:lstStyle>
          <a:p>
            <a:pPr>
              <a:lnSpc>
                <a:spcPct val="130000"/>
              </a:lnSpc>
            </a:pPr>
            <a:r>
              <a:rPr lang="it-IT" sz="1800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ALTERNATIVE ALLA DETRAZIONE</a:t>
            </a:r>
            <a:endParaRPr lang="it-IT" sz="1800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374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5019675" y="5845175"/>
            <a:ext cx="3603625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988" tIns="41994" rIns="83988" bIns="41994">
            <a:spAutoFit/>
          </a:bodyPr>
          <a:lstStyle>
            <a:lvl1pPr defTabSz="83978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83978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8397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8397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83978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it-IT" altLang="it-IT" sz="1700"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6357503" y="6330206"/>
            <a:ext cx="3265115" cy="28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3988" tIns="41994" rIns="83988" bIns="41994">
            <a:spAutoFit/>
          </a:bodyPr>
          <a:lstStyle>
            <a:lvl1pPr defTabSz="83978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83978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8397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8397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83978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it-IT" altLang="it-IT" sz="1300" b="1" i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Trieste, </a:t>
            </a:r>
            <a:r>
              <a:rPr lang="it-IT" altLang="it-IT" sz="1300" b="1" i="1" dirty="0" smtClean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28 luglio 2021</a:t>
            </a:r>
            <a:endParaRPr lang="it-IT" altLang="it-IT" sz="1300" b="1" i="1" dirty="0">
              <a:solidFill>
                <a:srgbClr val="002060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10" name="Text Box 6">
            <a:extLst>
              <a:ext uri="{FF2B5EF4-FFF2-40B4-BE49-F238E27FC236}">
                <a16:creationId xmlns:a16="http://schemas.microsoft.com/office/drawing/2014/main" id="{751B9926-D1F3-4C6A-85FB-BDD13ED80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161" y="6330206"/>
            <a:ext cx="3725937" cy="28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3988" tIns="41994" rIns="83988" bIns="41994">
            <a:spAutoFit/>
          </a:bodyPr>
          <a:lstStyle>
            <a:lvl1pPr defTabSz="83978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83978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8397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8397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83978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1300" b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 </a:t>
            </a:r>
            <a:r>
              <a:rPr lang="it-IT" altLang="it-IT" sz="1300" b="1" i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Direzione Regionale Friuli Venezia Giulia</a:t>
            </a:r>
          </a:p>
        </p:txBody>
      </p:sp>
      <p:sp>
        <p:nvSpPr>
          <p:cNvPr id="9" name="Titolo 1"/>
          <p:cNvSpPr txBox="1">
            <a:spLocks/>
          </p:cNvSpPr>
          <p:nvPr/>
        </p:nvSpPr>
        <p:spPr>
          <a:xfrm>
            <a:off x="874042" y="1379842"/>
            <a:ext cx="8291264" cy="608998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9pPr>
          </a:lstStyle>
          <a:p>
            <a:r>
              <a:rPr lang="it-IT" sz="2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ART. 121</a:t>
            </a:r>
            <a:endParaRPr lang="it-IT" sz="1600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olo 1"/>
          <p:cNvSpPr txBox="1">
            <a:spLocks/>
          </p:cNvSpPr>
          <p:nvPr/>
        </p:nvSpPr>
        <p:spPr>
          <a:xfrm>
            <a:off x="656590" y="1945084"/>
            <a:ext cx="9073008" cy="3900091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9pPr>
          </a:lstStyle>
          <a:p>
            <a:pPr algn="just"/>
            <a:r>
              <a:rPr lang="it-IT" sz="2800" dirty="0"/>
              <a:t>In alternativa, </a:t>
            </a:r>
            <a:r>
              <a:rPr lang="it-IT" sz="2800" dirty="0" smtClean="0"/>
              <a:t>possono optare </a:t>
            </a:r>
            <a:r>
              <a:rPr lang="it-IT" sz="2800" dirty="0"/>
              <a:t>per la </a:t>
            </a:r>
            <a:r>
              <a:rPr lang="it-IT" sz="2800" dirty="0">
                <a:solidFill>
                  <a:srgbClr val="002060"/>
                </a:solidFill>
              </a:rPr>
              <a:t>cessione di un credito d'imposta </a:t>
            </a:r>
            <a:r>
              <a:rPr lang="it-IT" sz="2800" dirty="0"/>
              <a:t>di importo corrispondente alla detrazione ad altri soggetti, ivi inclusi istituti di credito e altri intermediari finanziari con facoltà di successiva </a:t>
            </a:r>
            <a:r>
              <a:rPr lang="it-IT" sz="2800" dirty="0" smtClean="0"/>
              <a:t>cessione</a:t>
            </a:r>
            <a:endParaRPr lang="it-IT" sz="2800" dirty="0"/>
          </a:p>
          <a:p>
            <a:pPr algn="just">
              <a:lnSpc>
                <a:spcPct val="150000"/>
              </a:lnSpc>
              <a:spcAft>
                <a:spcPts val="1200"/>
              </a:spcAft>
            </a:pPr>
            <a:endParaRPr lang="it-IT" sz="2400" kern="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itolo 1"/>
          <p:cNvSpPr txBox="1">
            <a:spLocks/>
          </p:cNvSpPr>
          <p:nvPr/>
        </p:nvSpPr>
        <p:spPr>
          <a:xfrm>
            <a:off x="336946" y="476672"/>
            <a:ext cx="9365457" cy="749927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9pPr>
          </a:lstStyle>
          <a:p>
            <a:pPr>
              <a:lnSpc>
                <a:spcPct val="130000"/>
              </a:lnSpc>
            </a:pPr>
            <a:r>
              <a:rPr lang="it-IT" sz="1800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ALTERNATIVE ALLA DETRAZIONE</a:t>
            </a:r>
            <a:endParaRPr lang="it-IT" sz="1800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41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5019675" y="5845175"/>
            <a:ext cx="3603625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988" tIns="41994" rIns="83988" bIns="41994">
            <a:spAutoFit/>
          </a:bodyPr>
          <a:lstStyle>
            <a:lvl1pPr defTabSz="83978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83978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8397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8397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83978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it-IT" altLang="it-IT" sz="1700"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6357503" y="6330206"/>
            <a:ext cx="3265115" cy="28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3988" tIns="41994" rIns="83988" bIns="41994">
            <a:spAutoFit/>
          </a:bodyPr>
          <a:lstStyle>
            <a:lvl1pPr defTabSz="83978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83978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8397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8397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83978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it-IT" altLang="it-IT" sz="1300" b="1" i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Trieste, </a:t>
            </a:r>
            <a:r>
              <a:rPr lang="it-IT" altLang="it-IT" sz="1300" b="1" i="1" dirty="0" smtClean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28 luglio 2021</a:t>
            </a:r>
            <a:endParaRPr lang="it-IT" altLang="it-IT" sz="1300" b="1" i="1" dirty="0">
              <a:solidFill>
                <a:srgbClr val="002060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10" name="Text Box 6">
            <a:extLst>
              <a:ext uri="{FF2B5EF4-FFF2-40B4-BE49-F238E27FC236}">
                <a16:creationId xmlns:a16="http://schemas.microsoft.com/office/drawing/2014/main" id="{751B9926-D1F3-4C6A-85FB-BDD13ED80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161" y="6330206"/>
            <a:ext cx="3725937" cy="28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3988" tIns="41994" rIns="83988" bIns="41994">
            <a:spAutoFit/>
          </a:bodyPr>
          <a:lstStyle>
            <a:lvl1pPr defTabSz="83978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83978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8397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8397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83978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1300" b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 </a:t>
            </a:r>
            <a:r>
              <a:rPr lang="it-IT" altLang="it-IT" sz="1300" b="1" i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Direzione Regionale Friuli Venezia Giulia</a:t>
            </a:r>
          </a:p>
        </p:txBody>
      </p:sp>
      <p:sp>
        <p:nvSpPr>
          <p:cNvPr id="9" name="Titolo 1"/>
          <p:cNvSpPr txBox="1">
            <a:spLocks/>
          </p:cNvSpPr>
          <p:nvPr/>
        </p:nvSpPr>
        <p:spPr>
          <a:xfrm>
            <a:off x="874042" y="1379842"/>
            <a:ext cx="8291264" cy="608998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9pPr>
          </a:lstStyle>
          <a:p>
            <a:r>
              <a:rPr lang="it-IT" sz="2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ART. 121</a:t>
            </a:r>
            <a:endParaRPr lang="it-IT" sz="1600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olo 1"/>
          <p:cNvSpPr txBox="1">
            <a:spLocks/>
          </p:cNvSpPr>
          <p:nvPr/>
        </p:nvSpPr>
        <p:spPr>
          <a:xfrm>
            <a:off x="656590" y="1945084"/>
            <a:ext cx="9073008" cy="3900091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9pPr>
          </a:lstStyle>
          <a:p>
            <a:r>
              <a:rPr lang="it-IT" sz="2000" dirty="0" smtClean="0">
                <a:solidFill>
                  <a:srgbClr val="002060"/>
                </a:solidFill>
              </a:rPr>
              <a:t>L’OPZIONE deve essere effettuata in via telematica </a:t>
            </a:r>
          </a:p>
          <a:p>
            <a:pPr algn="just"/>
            <a:r>
              <a:rPr lang="it-IT" sz="2000" dirty="0" smtClean="0"/>
              <a:t>Le </a:t>
            </a:r>
            <a:r>
              <a:rPr lang="it-IT" sz="2000" dirty="0"/>
              <a:t>modalità attuative delle disposizioni </a:t>
            </a:r>
            <a:r>
              <a:rPr lang="it-IT" sz="2000" dirty="0" smtClean="0"/>
              <a:t>relative </a:t>
            </a:r>
            <a:r>
              <a:rPr lang="it-IT" sz="2000" dirty="0"/>
              <a:t>all'esercizio delle </a:t>
            </a:r>
            <a:r>
              <a:rPr lang="it-IT" sz="2000" dirty="0" smtClean="0"/>
              <a:t>opzioni</a:t>
            </a:r>
            <a:r>
              <a:rPr lang="it-IT" sz="2000" dirty="0"/>
              <a:t> </a:t>
            </a:r>
            <a:r>
              <a:rPr lang="it-IT" sz="2000" dirty="0" smtClean="0"/>
              <a:t>sono </a:t>
            </a:r>
            <a:r>
              <a:rPr lang="it-IT" sz="2000" dirty="0"/>
              <a:t>state definite con </a:t>
            </a:r>
            <a:r>
              <a:rPr lang="it-IT" sz="2000" dirty="0" smtClean="0"/>
              <a:t>il provvedimento </a:t>
            </a:r>
            <a:r>
              <a:rPr lang="it-IT" sz="2000" dirty="0"/>
              <a:t>del direttore dell'Agenzia delle entrate 8 agosto 2020, prot. n. 283847 (successivamente in parte modificato con provvedimento del 12 ottobre 2020, prot. n. 326047/2020, con Provvedimento del 22 febbraio 2021, Prot. n. 51374/2021 e con Provvedimento del 30 marzo 2021, Prot. n. 83933/2021</a:t>
            </a:r>
            <a:r>
              <a:rPr lang="it-IT" sz="2000" dirty="0" smtClean="0"/>
              <a:t>)</a:t>
            </a:r>
            <a:endParaRPr lang="it-IT" sz="2000" dirty="0"/>
          </a:p>
          <a:p>
            <a:pPr algn="just">
              <a:lnSpc>
                <a:spcPct val="150000"/>
              </a:lnSpc>
              <a:spcAft>
                <a:spcPts val="1200"/>
              </a:spcAft>
            </a:pPr>
            <a:endParaRPr lang="it-IT" sz="2400" kern="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itolo 1"/>
          <p:cNvSpPr txBox="1">
            <a:spLocks/>
          </p:cNvSpPr>
          <p:nvPr/>
        </p:nvSpPr>
        <p:spPr>
          <a:xfrm>
            <a:off x="336946" y="476672"/>
            <a:ext cx="9365457" cy="749927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9pPr>
          </a:lstStyle>
          <a:p>
            <a:pPr>
              <a:lnSpc>
                <a:spcPct val="130000"/>
              </a:lnSpc>
            </a:pPr>
            <a:r>
              <a:rPr lang="it-IT" sz="1800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ALTERNATIVE ALLA DETRAZIONE</a:t>
            </a:r>
            <a:endParaRPr lang="it-IT" sz="1800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10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5019675" y="5845175"/>
            <a:ext cx="3603625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988" tIns="41994" rIns="83988" bIns="41994">
            <a:spAutoFit/>
          </a:bodyPr>
          <a:lstStyle>
            <a:lvl1pPr defTabSz="83978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83978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8397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8397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83978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it-IT" altLang="it-IT" sz="1700"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6357503" y="6330206"/>
            <a:ext cx="3265115" cy="28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3988" tIns="41994" rIns="83988" bIns="41994">
            <a:spAutoFit/>
          </a:bodyPr>
          <a:lstStyle>
            <a:lvl1pPr defTabSz="83978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83978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8397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8397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83978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it-IT" altLang="it-IT" sz="1300" b="1" i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Trieste, </a:t>
            </a:r>
            <a:r>
              <a:rPr lang="it-IT" altLang="it-IT" sz="1300" b="1" i="1" dirty="0" smtClean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28 luglio 2021</a:t>
            </a:r>
            <a:endParaRPr lang="it-IT" altLang="it-IT" sz="1300" b="1" i="1" dirty="0">
              <a:solidFill>
                <a:srgbClr val="002060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10" name="Text Box 6">
            <a:extLst>
              <a:ext uri="{FF2B5EF4-FFF2-40B4-BE49-F238E27FC236}">
                <a16:creationId xmlns:a16="http://schemas.microsoft.com/office/drawing/2014/main" id="{751B9926-D1F3-4C6A-85FB-BDD13ED80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161" y="6330206"/>
            <a:ext cx="3725937" cy="28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3988" tIns="41994" rIns="83988" bIns="41994">
            <a:spAutoFit/>
          </a:bodyPr>
          <a:lstStyle>
            <a:lvl1pPr defTabSz="83978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83978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8397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8397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83978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1300" b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 </a:t>
            </a:r>
            <a:r>
              <a:rPr lang="it-IT" altLang="it-IT" sz="1300" b="1" i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Direzione Regionale Friuli Venezia Giulia</a:t>
            </a:r>
          </a:p>
        </p:txBody>
      </p:sp>
      <p:sp>
        <p:nvSpPr>
          <p:cNvPr id="9" name="Titolo 1"/>
          <p:cNvSpPr txBox="1">
            <a:spLocks/>
          </p:cNvSpPr>
          <p:nvPr/>
        </p:nvSpPr>
        <p:spPr>
          <a:xfrm>
            <a:off x="874042" y="1379842"/>
            <a:ext cx="8291264" cy="608998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9pPr>
          </a:lstStyle>
          <a:p>
            <a:r>
              <a:rPr lang="it-IT" sz="2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ART. 121</a:t>
            </a:r>
            <a:endParaRPr lang="it-IT" sz="1600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olo 1"/>
          <p:cNvSpPr txBox="1">
            <a:spLocks/>
          </p:cNvSpPr>
          <p:nvPr/>
        </p:nvSpPr>
        <p:spPr>
          <a:xfrm>
            <a:off x="656590" y="1945084"/>
            <a:ext cx="9073008" cy="3900091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9pPr>
          </a:lstStyle>
          <a:p>
            <a:pPr marL="228600" indent="-228600" algn="just" eaLnBrk="1" fontAlgn="auto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sz="2000" kern="0" dirty="0">
                <a:latin typeface="Arial" panose="020B0604020202020204" pitchFamily="34" charset="0"/>
                <a:cs typeface="Arial" panose="020B0604020202020204" pitchFamily="34" charset="0"/>
              </a:rPr>
              <a:t>La legge di bilancio n. 178 del 30 dicembre </a:t>
            </a:r>
            <a:r>
              <a:rPr lang="it-IT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2020 (articolo 1, comma 67) </a:t>
            </a:r>
            <a:r>
              <a:rPr lang="it-IT" sz="2000" kern="0" dirty="0">
                <a:latin typeface="Arial" panose="020B0604020202020204" pitchFamily="34" charset="0"/>
                <a:cs typeface="Arial" panose="020B0604020202020204" pitchFamily="34" charset="0"/>
              </a:rPr>
              <a:t>ha </a:t>
            </a:r>
            <a:r>
              <a:rPr lang="it-IT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aggiunto il comma 7-bis ampliando </a:t>
            </a:r>
            <a:r>
              <a:rPr lang="it-IT" sz="2000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l’arco </a:t>
            </a:r>
            <a:r>
              <a:rPr lang="it-IT" sz="20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temporale di applicazione </a:t>
            </a:r>
            <a:r>
              <a:rPr lang="it-IT" sz="2000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dell’articolo 121 ai soggetti che sostengono nell’anno 2022  spese per gli interventi individuati dall’articolo 119</a:t>
            </a:r>
            <a:endParaRPr lang="it-IT" sz="2000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1200"/>
              </a:spcAft>
            </a:pPr>
            <a:endParaRPr lang="it-IT" sz="2400" kern="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itolo 1"/>
          <p:cNvSpPr txBox="1">
            <a:spLocks/>
          </p:cNvSpPr>
          <p:nvPr/>
        </p:nvSpPr>
        <p:spPr>
          <a:xfrm>
            <a:off x="336946" y="476672"/>
            <a:ext cx="9365457" cy="749927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9pPr>
          </a:lstStyle>
          <a:p>
            <a:pPr>
              <a:lnSpc>
                <a:spcPct val="130000"/>
              </a:lnSpc>
            </a:pPr>
            <a:r>
              <a:rPr lang="it-IT" sz="1800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ALTERNATIVE ALLA DETRAZIONE</a:t>
            </a:r>
            <a:endParaRPr lang="it-IT" sz="1800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reccia circolare a destra 2"/>
          <p:cNvSpPr/>
          <p:nvPr/>
        </p:nvSpPr>
        <p:spPr bwMode="auto">
          <a:xfrm>
            <a:off x="380593" y="3283061"/>
            <a:ext cx="551994" cy="1224136"/>
          </a:xfrm>
          <a:prstGeom prst="curvedRightArrow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0962" tIns="39688" rIns="80962" bIns="3968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Rettangolo arrotondato 3"/>
          <p:cNvSpPr/>
          <p:nvPr/>
        </p:nvSpPr>
        <p:spPr bwMode="auto">
          <a:xfrm>
            <a:off x="1280592" y="4077072"/>
            <a:ext cx="6984776" cy="70161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0962" tIns="39688" rIns="80962" bIns="3968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dirty="0" smtClean="0"/>
              <a:t>L’efficacia della proroga è subordinata alla definitiva approvazione </a:t>
            </a:r>
            <a:r>
              <a:rPr lang="it-IT" smtClean="0"/>
              <a:t>da parte del </a:t>
            </a:r>
            <a:r>
              <a:rPr lang="it-IT" dirty="0" smtClean="0"/>
              <a:t>Consiglio UE (articolo 1, comma 74)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075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5019675" y="5845175"/>
            <a:ext cx="3603625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988" tIns="41994" rIns="83988" bIns="41994">
            <a:spAutoFit/>
          </a:bodyPr>
          <a:lstStyle>
            <a:lvl1pPr defTabSz="83978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83978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8397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8397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83978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it-IT" altLang="it-IT" sz="1700"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6357503" y="6330206"/>
            <a:ext cx="3265115" cy="28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3988" tIns="41994" rIns="83988" bIns="41994">
            <a:spAutoFit/>
          </a:bodyPr>
          <a:lstStyle>
            <a:lvl1pPr defTabSz="83978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83978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8397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8397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83978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it-IT" altLang="it-IT" sz="1300" b="1" i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Trieste, </a:t>
            </a:r>
            <a:r>
              <a:rPr lang="it-IT" altLang="it-IT" sz="1300" b="1" i="1" dirty="0" smtClean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28 luglio 2021</a:t>
            </a:r>
            <a:endParaRPr lang="it-IT" altLang="it-IT" sz="1300" b="1" i="1" dirty="0">
              <a:solidFill>
                <a:srgbClr val="002060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10" name="Text Box 6">
            <a:extLst>
              <a:ext uri="{FF2B5EF4-FFF2-40B4-BE49-F238E27FC236}">
                <a16:creationId xmlns:a16="http://schemas.microsoft.com/office/drawing/2014/main" id="{751B9926-D1F3-4C6A-85FB-BDD13ED80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161" y="6330206"/>
            <a:ext cx="3725937" cy="28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3988" tIns="41994" rIns="83988" bIns="41994">
            <a:spAutoFit/>
          </a:bodyPr>
          <a:lstStyle>
            <a:lvl1pPr defTabSz="83978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83978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8397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8397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83978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1300" b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 </a:t>
            </a:r>
            <a:r>
              <a:rPr lang="it-IT" altLang="it-IT" sz="1300" b="1" i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Direzione Regionale Friuli Venezia Giulia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796131" y="2924944"/>
            <a:ext cx="8447087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6636" tIns="27821" rIns="56636" bIns="27821" numCol="1" anchor="t" anchorCtr="0" compatLnSpc="1">
            <a:prstTxWarp prst="textNoShape">
              <a:avLst/>
            </a:prstTxWarp>
          </a:bodyPr>
          <a:lstStyle>
            <a:lvl1pPr marL="341313" indent="-341313" algn="l" defTabSz="455613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defTabSz="455613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defTabSz="455613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algn="l" defTabSz="455613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algn="l" defTabSz="455613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l" defTabSz="455613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l" defTabSz="455613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l" defTabSz="455613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l" defTabSz="455613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lnSpc>
                <a:spcPct val="150000"/>
              </a:lnSpc>
              <a:buClr>
                <a:srgbClr val="0099CC"/>
              </a:buClr>
              <a:buFont typeface="Wingdings" pitchFamily="2" charset="2"/>
              <a:buNone/>
              <a:defRPr/>
            </a:pPr>
            <a:r>
              <a:rPr lang="it-IT" altLang="it-IT" sz="2000" b="1" i="1" kern="0" dirty="0" smtClean="0">
                <a:solidFill>
                  <a:srgbClr val="E3600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Grazie a tutti per l’attenzione</a:t>
            </a:r>
            <a:endParaRPr lang="it-IT" altLang="it-IT" sz="2000" b="1" i="1" kern="0" dirty="0">
              <a:solidFill>
                <a:srgbClr val="E3600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37476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5019675" y="5845175"/>
            <a:ext cx="3603625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988" tIns="41994" rIns="83988" bIns="41994">
            <a:spAutoFit/>
          </a:bodyPr>
          <a:lstStyle>
            <a:lvl1pPr defTabSz="83978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83978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8397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8397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83978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it-IT" altLang="it-IT" sz="1700"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6357503" y="6330206"/>
            <a:ext cx="3265115" cy="28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3988" tIns="41994" rIns="83988" bIns="41994">
            <a:spAutoFit/>
          </a:bodyPr>
          <a:lstStyle>
            <a:lvl1pPr defTabSz="83978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83978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8397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8397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83978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it-IT" altLang="it-IT" sz="1300" b="1" i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Trieste, </a:t>
            </a:r>
            <a:r>
              <a:rPr lang="it-IT" altLang="it-IT" sz="1300" b="1" i="1" dirty="0" smtClean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28 luglio 2021</a:t>
            </a:r>
            <a:endParaRPr lang="it-IT" altLang="it-IT" sz="1300" b="1" i="1" dirty="0">
              <a:solidFill>
                <a:srgbClr val="002060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10" name="Text Box 6">
            <a:extLst>
              <a:ext uri="{FF2B5EF4-FFF2-40B4-BE49-F238E27FC236}">
                <a16:creationId xmlns:a16="http://schemas.microsoft.com/office/drawing/2014/main" id="{751B9926-D1F3-4C6A-85FB-BDD13ED80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161" y="6330206"/>
            <a:ext cx="3725937" cy="28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3988" tIns="41994" rIns="83988" bIns="41994">
            <a:spAutoFit/>
          </a:bodyPr>
          <a:lstStyle>
            <a:lvl1pPr defTabSz="83978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83978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8397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8397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83978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1300" b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 </a:t>
            </a:r>
            <a:r>
              <a:rPr lang="it-IT" altLang="it-IT" sz="1300" b="1" i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Direzione Regionale Friuli Venezia Giulia</a:t>
            </a: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712640" y="373696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304704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400" b="1" i="0" u="none" strike="noStrike" cap="none" normalizeH="0" baseline="0" smtClean="0">
              <a:ln>
                <a:noFill/>
              </a:ln>
              <a:solidFill>
                <a:srgbClr val="365F91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9" name="Diagramma 8"/>
          <p:cNvGraphicFramePr/>
          <p:nvPr>
            <p:extLst>
              <p:ext uri="{D42A27DB-BD31-4B8C-83A1-F6EECF244321}">
                <p14:modId xmlns:p14="http://schemas.microsoft.com/office/powerpoint/2010/main" val="1548685301"/>
              </p:ext>
            </p:extLst>
          </p:nvPr>
        </p:nvGraphicFramePr>
        <p:xfrm>
          <a:off x="1136576" y="1052736"/>
          <a:ext cx="7776864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6248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540125-6E53-46E1-8A28-41A73630CC84}" type="slidenum">
              <a:rPr lang="it-IT" altLang="it-IT" smtClean="0"/>
              <a:pPr>
                <a:defRPr/>
              </a:pPr>
              <a:t>6</a:t>
            </a:fld>
            <a:endParaRPr lang="it-IT" altLang="it-IT"/>
          </a:p>
        </p:txBody>
      </p:sp>
      <p:sp>
        <p:nvSpPr>
          <p:cNvPr id="3" name="Casella di testo 7"/>
          <p:cNvSpPr txBox="1">
            <a:spLocks noChangeArrowheads="1"/>
          </p:cNvSpPr>
          <p:nvPr/>
        </p:nvSpPr>
        <p:spPr bwMode="auto">
          <a:xfrm>
            <a:off x="2638424" y="447411"/>
            <a:ext cx="46291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3200" b="1" i="0" u="none" strike="noStrike" cap="none" normalizeH="0" baseline="0" dirty="0" smtClean="0">
                <a:ln>
                  <a:noFill/>
                </a:ln>
                <a:solidFill>
                  <a:srgbClr val="9BBB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(Art. 11, comma 4)</a:t>
            </a:r>
            <a:endParaRPr kumimoji="0" lang="it-IT" alt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100" b="1" i="0" u="none" strike="noStrike" cap="none" normalizeH="0" baseline="0" smtClean="0">
                <a:ln>
                  <a:noFill/>
                </a:ln>
                <a:solidFill>
                  <a:srgbClr val="94363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kumimoji="0" lang="it-IT" altLang="it-IT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457200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7" name="Freccia angolare bidirezionale 6"/>
          <p:cNvSpPr/>
          <p:nvPr/>
        </p:nvSpPr>
        <p:spPr>
          <a:xfrm rot="10800000">
            <a:off x="2360712" y="607053"/>
            <a:ext cx="850265" cy="850265"/>
          </a:xfrm>
          <a:prstGeom prst="leftUp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it-IT"/>
          </a:p>
        </p:txBody>
      </p:sp>
      <p:grpSp>
        <p:nvGrpSpPr>
          <p:cNvPr id="8" name="Gruppo 7"/>
          <p:cNvGrpSpPr/>
          <p:nvPr/>
        </p:nvGrpSpPr>
        <p:grpSpPr>
          <a:xfrm>
            <a:off x="1244587" y="1599530"/>
            <a:ext cx="7416824" cy="3976464"/>
            <a:chOff x="0" y="0"/>
            <a:chExt cx="5486400" cy="3200400"/>
          </a:xfrm>
          <a:solidFill>
            <a:srgbClr val="E3600F"/>
          </a:solidFill>
        </p:grpSpPr>
        <p:sp>
          <p:nvSpPr>
            <p:cNvPr id="9" name="Rettangolo arrotondato 8"/>
            <p:cNvSpPr/>
            <p:nvPr/>
          </p:nvSpPr>
          <p:spPr>
            <a:xfrm>
              <a:off x="0" y="0"/>
              <a:ext cx="5486400" cy="3200400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CasellaDiTesto 9"/>
            <p:cNvSpPr txBox="1"/>
            <p:nvPr/>
          </p:nvSpPr>
          <p:spPr>
            <a:xfrm>
              <a:off x="0" y="0"/>
              <a:ext cx="5486400" cy="96012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700" kern="1200"/>
                <a:t>NON CONDIZIONI DI OBIETTIVA INCERTEZZA</a:t>
              </a:r>
            </a:p>
          </p:txBody>
        </p:sp>
      </p:grpSp>
      <p:grpSp>
        <p:nvGrpSpPr>
          <p:cNvPr id="11" name="Gruppo 10"/>
          <p:cNvGrpSpPr/>
          <p:nvPr/>
        </p:nvGrpSpPr>
        <p:grpSpPr>
          <a:xfrm>
            <a:off x="1928664" y="3144100"/>
            <a:ext cx="6264696" cy="2229115"/>
            <a:chOff x="548639" y="960120"/>
            <a:chExt cx="4389120" cy="2080260"/>
          </a:xfrm>
        </p:grpSpPr>
        <p:sp>
          <p:nvSpPr>
            <p:cNvPr id="12" name="Rettangolo arrotondato 11"/>
            <p:cNvSpPr/>
            <p:nvPr/>
          </p:nvSpPr>
          <p:spPr>
            <a:xfrm>
              <a:off x="548639" y="960120"/>
              <a:ext cx="4389120" cy="2080260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CasellaDiTesto 12"/>
            <p:cNvSpPr txBox="1"/>
            <p:nvPr/>
          </p:nvSpPr>
          <p:spPr>
            <a:xfrm>
              <a:off x="609568" y="1021049"/>
              <a:ext cx="4267262" cy="19584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6040" tIns="49530" rIns="66040" bIns="4953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600" kern="1200" dirty="0"/>
                <a:t>Già fornita soluzione per fattispecie corrispondenti a quella rappresentata mediante circolari e risoluzioni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6476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540125-6E53-46E1-8A28-41A73630CC84}" type="slidenum">
              <a:rPr lang="it-IT" altLang="it-IT" smtClean="0"/>
              <a:pPr>
                <a:defRPr/>
              </a:pPr>
              <a:t>7</a:t>
            </a:fld>
            <a:endParaRPr lang="it-IT" altLang="it-IT"/>
          </a:p>
        </p:txBody>
      </p:sp>
      <p:sp>
        <p:nvSpPr>
          <p:cNvPr id="3" name="Casella di testo 11"/>
          <p:cNvSpPr txBox="1"/>
          <p:nvPr/>
        </p:nvSpPr>
        <p:spPr>
          <a:xfrm>
            <a:off x="2504728" y="656784"/>
            <a:ext cx="3876675" cy="457835"/>
          </a:xfrm>
          <a:prstGeom prst="rect">
            <a:avLst/>
          </a:prstGeom>
          <a:ln w="28575">
            <a:solidFill>
              <a:schemeClr val="accent4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449580" algn="ctr">
              <a:spcAft>
                <a:spcPts val="0"/>
              </a:spcAft>
            </a:pPr>
            <a:r>
              <a:rPr lang="it-IT" sz="22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gradFill>
                  <a:gsLst>
                    <a:gs pos="0">
                      <a:srgbClr val="BED3F9"/>
                    </a:gs>
                    <a:gs pos="9000">
                      <a:srgbClr val="9EC1FF"/>
                    </a:gs>
                    <a:gs pos="50000">
                      <a:srgbClr val="003692"/>
                    </a:gs>
                    <a:gs pos="79000">
                      <a:srgbClr val="9EC1FF"/>
                    </a:gs>
                    <a:gs pos="100000">
                      <a:srgbClr val="BED3F9"/>
                    </a:gs>
                  </a:gsLst>
                  <a:lin ang="5400000" scaled="0"/>
                </a:gra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Art. 11, comma 6</a:t>
            </a:r>
            <a:endParaRPr lang="it-IT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Diagramma 7"/>
          <p:cNvGraphicFramePr/>
          <p:nvPr>
            <p:extLst>
              <p:ext uri="{D42A27DB-BD31-4B8C-83A1-F6EECF244321}">
                <p14:modId xmlns:p14="http://schemas.microsoft.com/office/powerpoint/2010/main" val="2734630466"/>
              </p:ext>
            </p:extLst>
          </p:nvPr>
        </p:nvGraphicFramePr>
        <p:xfrm>
          <a:off x="920552" y="1613464"/>
          <a:ext cx="8280920" cy="404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Freccia circolare in su 6"/>
          <p:cNvSpPr/>
          <p:nvPr/>
        </p:nvSpPr>
        <p:spPr bwMode="auto">
          <a:xfrm rot="8269120">
            <a:off x="1361705" y="728204"/>
            <a:ext cx="1377399" cy="772830"/>
          </a:xfrm>
          <a:prstGeom prst="curved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0962" tIns="39688" rIns="80962" bIns="3968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070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540125-6E53-46E1-8A28-41A73630CC84}" type="slidenum">
              <a:rPr lang="it-IT" altLang="it-IT" smtClean="0"/>
              <a:pPr>
                <a:defRPr/>
              </a:pPr>
              <a:t>8</a:t>
            </a:fld>
            <a:endParaRPr lang="it-IT" altLang="it-IT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 rotWithShape="1">
          <a:blip r:embed="rId2"/>
          <a:srcRect l="-281" r="955"/>
          <a:stretch/>
        </p:blipFill>
        <p:spPr>
          <a:xfrm>
            <a:off x="256927" y="2420888"/>
            <a:ext cx="9649073" cy="3429479"/>
          </a:xfrm>
          <a:prstGeom prst="rect">
            <a:avLst/>
          </a:prstGeom>
        </p:spPr>
      </p:pic>
      <p:sp>
        <p:nvSpPr>
          <p:cNvPr id="6" name="Rettangolo arrotondato 5"/>
          <p:cNvSpPr/>
          <p:nvPr/>
        </p:nvSpPr>
        <p:spPr bwMode="auto">
          <a:xfrm>
            <a:off x="1477943" y="1124744"/>
            <a:ext cx="6984776" cy="701612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80962" tIns="39688" rIns="80962" bIns="39688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Sito</a:t>
            </a:r>
            <a:r>
              <a:rPr lang="it-IT" dirty="0"/>
              <a:t> </a:t>
            </a:r>
            <a:r>
              <a:rPr lang="it-IT" dirty="0" smtClean="0">
                <a:hlinkClick r:id="rId3"/>
              </a:rPr>
              <a:t>www.agenziaentrate.gov.it</a:t>
            </a:r>
            <a:endParaRPr lang="it-IT" dirty="0" smtClean="0"/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800" b="1" i="0" u="none" strike="noStrike" normalizeH="0" baseline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itchFamily="34" charset="0"/>
              </a:rPr>
              <a:t>Area dedicata alla pubblicazione delle risposte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389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540125-6E53-46E1-8A28-41A73630CC84}" type="slidenum">
              <a:rPr lang="it-IT" altLang="it-IT" smtClean="0"/>
              <a:pPr>
                <a:defRPr/>
              </a:pPr>
              <a:t>9</a:t>
            </a:fld>
            <a:endParaRPr lang="it-IT" altLang="it-IT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 rotWithShape="1">
          <a:blip r:embed="rId2"/>
          <a:srcRect l="-9701" r="-9701"/>
          <a:stretch/>
        </p:blipFill>
        <p:spPr>
          <a:xfrm>
            <a:off x="-334113" y="394864"/>
            <a:ext cx="10574226" cy="5697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088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genzianew2">
  <a:themeElements>
    <a:clrScheme name="agenzianew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genzianew2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80962" tIns="39688" rIns="80962" bIns="39688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80962" tIns="39688" rIns="80962" bIns="39688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agenzianew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genzianew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genzianew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genzianew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genzianew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genzianew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genzianew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genzianew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genzianew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genzianew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genzianew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genzianew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agenzianew2">
  <a:themeElements>
    <a:clrScheme name="agenzianew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genzianew2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80962" tIns="39688" rIns="80962" bIns="39688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80962" tIns="39688" rIns="80962" bIns="39688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agenzianew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genzianew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genzianew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genzianew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genzianew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genzianew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genzianew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genzianew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genzianew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genzianew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genzianew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genzianew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14698</TotalTime>
  <Words>3193</Words>
  <Application>Microsoft Office PowerPoint</Application>
  <PresentationFormat>A4 (21x29,7 cm)</PresentationFormat>
  <Paragraphs>412</Paragraphs>
  <Slides>49</Slides>
  <Notes>27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49</vt:i4>
      </vt:variant>
    </vt:vector>
  </HeadingPairs>
  <TitlesOfParts>
    <vt:vector size="60" baseType="lpstr">
      <vt:lpstr>MS PGothic</vt:lpstr>
      <vt:lpstr>Arial</vt:lpstr>
      <vt:lpstr>Arial Narrow</vt:lpstr>
      <vt:lpstr>Calibri</vt:lpstr>
      <vt:lpstr>Cambria</vt:lpstr>
      <vt:lpstr>Times New Roman</vt:lpstr>
      <vt:lpstr>TimesNewRoman,Italic</vt:lpstr>
      <vt:lpstr>Verdana</vt:lpstr>
      <vt:lpstr>Wingdings</vt:lpstr>
      <vt:lpstr>agenzianew2</vt:lpstr>
      <vt:lpstr>1_agenzianew2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Art. 1 Definizioni</vt:lpstr>
      <vt:lpstr>MODALITA’ DI PRESENTAZIONE</vt:lpstr>
      <vt:lpstr>Competenza per Ufficio</vt:lpstr>
      <vt:lpstr>Competenza per Ufficio</vt:lpstr>
      <vt:lpstr>Competenza</vt:lpstr>
      <vt:lpstr>Competenza Divisione Contribuenti</vt:lpstr>
      <vt:lpstr>Presentazione standard di PowerPoint</vt:lpstr>
      <vt:lpstr>Consulenza giuridica</vt:lpstr>
      <vt:lpstr>Soggetti legittimati</vt:lpstr>
      <vt:lpstr>Differenza consulenza giuridica e interpello</vt:lpstr>
      <vt:lpstr>Competenza</vt:lpstr>
      <vt:lpstr>Competenza</vt:lpstr>
      <vt:lpstr>Presentazione istanze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Nessun titolo diapositiva</dc:title>
  <dc:creator>Francesca Tassotto</dc:creator>
  <cp:lastModifiedBy>CANCELLIERI CATIA</cp:lastModifiedBy>
  <cp:revision>776</cp:revision>
  <cp:lastPrinted>2021-07-08T11:50:36Z</cp:lastPrinted>
  <dcterms:created xsi:type="dcterms:W3CDTF">2000-01-26T10:54:37Z</dcterms:created>
  <dcterms:modified xsi:type="dcterms:W3CDTF">2021-08-03T13:10:47Z</dcterms:modified>
</cp:coreProperties>
</file>